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3.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3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4" r:id="rId2"/>
    <p:sldMasterId id="2147483732" r:id="rId3"/>
    <p:sldMasterId id="2147483745" r:id="rId4"/>
  </p:sldMasterIdLst>
  <p:notesMasterIdLst>
    <p:notesMasterId r:id="rId53"/>
  </p:notesMasterIdLst>
  <p:sldIdLst>
    <p:sldId id="324" r:id="rId5"/>
    <p:sldId id="265" r:id="rId6"/>
    <p:sldId id="4443" r:id="rId7"/>
    <p:sldId id="262" r:id="rId8"/>
    <p:sldId id="13307" r:id="rId9"/>
    <p:sldId id="1324" r:id="rId10"/>
    <p:sldId id="4256" r:id="rId11"/>
    <p:sldId id="942" r:id="rId12"/>
    <p:sldId id="1311" r:id="rId13"/>
    <p:sldId id="4344" r:id="rId14"/>
    <p:sldId id="1484" r:id="rId15"/>
    <p:sldId id="539" r:id="rId16"/>
    <p:sldId id="1500" r:id="rId17"/>
    <p:sldId id="1501" r:id="rId18"/>
    <p:sldId id="4337" r:id="rId19"/>
    <p:sldId id="4425" r:id="rId20"/>
    <p:sldId id="4429" r:id="rId21"/>
    <p:sldId id="1117" r:id="rId22"/>
    <p:sldId id="1000" r:id="rId23"/>
    <p:sldId id="4434" r:id="rId24"/>
    <p:sldId id="4435" r:id="rId25"/>
    <p:sldId id="4428" r:id="rId26"/>
    <p:sldId id="4338" r:id="rId27"/>
    <p:sldId id="4424" r:id="rId28"/>
    <p:sldId id="4437" r:id="rId29"/>
    <p:sldId id="4430" r:id="rId30"/>
    <p:sldId id="4433" r:id="rId31"/>
    <p:sldId id="263" r:id="rId32"/>
    <p:sldId id="4325" r:id="rId33"/>
    <p:sldId id="4436" r:id="rId34"/>
    <p:sldId id="4438" r:id="rId35"/>
    <p:sldId id="4431" r:id="rId36"/>
    <p:sldId id="4339" r:id="rId37"/>
    <p:sldId id="528" r:id="rId38"/>
    <p:sldId id="4340" r:id="rId39"/>
    <p:sldId id="4324" r:id="rId40"/>
    <p:sldId id="4432" r:id="rId41"/>
    <p:sldId id="4441" r:id="rId42"/>
    <p:sldId id="4439" r:id="rId43"/>
    <p:sldId id="428" r:id="rId44"/>
    <p:sldId id="4440" r:id="rId45"/>
    <p:sldId id="1502" r:id="rId46"/>
    <p:sldId id="4442" r:id="rId47"/>
    <p:sldId id="4423" r:id="rId48"/>
    <p:sldId id="571" r:id="rId49"/>
    <p:sldId id="13259" r:id="rId50"/>
    <p:sldId id="934" r:id="rId51"/>
    <p:sldId id="2322"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rris, Cindy" initials="MC" lastIdx="48" clrIdx="0"/>
  <p:cmAuthor id="2" name="Garrett, Kathleen" initials="GK" lastIdx="17" clrIdx="1">
    <p:extLst>
      <p:ext uri="{19B8F6BF-5375-455C-9EA6-DF929625EA0E}">
        <p15:presenceInfo xmlns:p15="http://schemas.microsoft.com/office/powerpoint/2012/main" userId="S::kathleen.garrett@cuanschutz.edu::fb165a60-e59d-4541-9fcb-18a058e47946" providerId="AD"/>
      </p:ext>
    </p:extLst>
  </p:cmAuthor>
  <p:cmAuthor id="3" name="Kayser, Ashley M" initials="KAM" lastIdx="5" clrIdx="2">
    <p:extLst>
      <p:ext uri="{19B8F6BF-5375-455C-9EA6-DF929625EA0E}">
        <p15:presenceInfo xmlns:p15="http://schemas.microsoft.com/office/powerpoint/2012/main" userId="S::ashley.kayser@ucdenver.edu::e08d45c7-d3c5-4284-9089-9d5319ded061" providerId="AD"/>
      </p:ext>
    </p:extLst>
  </p:cmAuthor>
  <p:cmAuthor id="4" name="Blalock,Jan" initials="B" lastIdx="1" clrIdx="3">
    <p:extLst>
      <p:ext uri="{19B8F6BF-5375-455C-9EA6-DF929625EA0E}">
        <p15:presenceInfo xmlns:p15="http://schemas.microsoft.com/office/powerpoint/2012/main" userId="S-1-5-21-1567877469-3263605706-1227183214-1045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439"/>
    <a:srgbClr val="A1BD6B"/>
    <a:srgbClr val="7FBCC4"/>
    <a:srgbClr val="80BCC4"/>
    <a:srgbClr val="7CB8C0"/>
    <a:srgbClr val="307078"/>
    <a:srgbClr val="80BCC2"/>
    <a:srgbClr val="FCFD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7" autoAdjust="0"/>
    <p:restoredTop sz="84211" autoAdjust="0"/>
  </p:normalViewPr>
  <p:slideViewPr>
    <p:cSldViewPr>
      <p:cViewPr varScale="1">
        <p:scale>
          <a:sx n="96" d="100"/>
          <a:sy n="96" d="100"/>
        </p:scale>
        <p:origin x="828"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s>
</file>

<file path=ppt/charts/_rels/chart1.xml.rels><?xml version="1.0" encoding="UTF-8" standalone="yes"?>
<Relationships xmlns="http://schemas.openxmlformats.org/package/2006/relationships"><Relationship Id="rId3" Type="http://schemas.openxmlformats.org/officeDocument/2006/relationships/oleObject" Target="file:///\\Users\MBP\Desktop\Behavioral%20causes%20of%20death.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4.6296296296296294E-3"/>
          <c:y val="0"/>
          <c:w val="0.97453703703703709"/>
          <c:h val="0.93826728146032123"/>
        </c:manualLayout>
      </c:layout>
      <c:barChart>
        <c:barDir val="col"/>
        <c:grouping val="clustered"/>
        <c:varyColors val="0"/>
        <c:ser>
          <c:idx val="0"/>
          <c:order val="0"/>
          <c:tx>
            <c:strRef>
              <c:f>'Behavioral Chart'!$A$1</c:f>
              <c:strCache>
                <c:ptCount val="1"/>
                <c:pt idx="0">
                  <c:v>Tobacco</c:v>
                </c:pt>
              </c:strCache>
            </c:strRef>
          </c:tx>
          <c:spPr>
            <a:solidFill>
              <a:schemeClr val="accent5">
                <a:shade val="42000"/>
              </a:schemeClr>
            </a:solidFill>
            <a:ln>
              <a:noFill/>
            </a:ln>
            <a:effectLst/>
          </c:spPr>
          <c:invertIfNegative val="0"/>
          <c:val>
            <c:numRef>
              <c:f>'Behavioral Chart'!$A$2</c:f>
              <c:numCache>
                <c:formatCode>#,##0</c:formatCode>
                <c:ptCount val="1"/>
                <c:pt idx="0">
                  <c:v>480000</c:v>
                </c:pt>
              </c:numCache>
            </c:numRef>
          </c:val>
          <c:extLst>
            <c:ext xmlns:c16="http://schemas.microsoft.com/office/drawing/2014/chart" uri="{C3380CC4-5D6E-409C-BE32-E72D297353CC}">
              <c16:uniqueId val="{00000000-2C77-3346-AB3B-1B0FB43431B8}"/>
            </c:ext>
          </c:extLst>
        </c:ser>
        <c:ser>
          <c:idx val="1"/>
          <c:order val="1"/>
          <c:tx>
            <c:strRef>
              <c:f>'Behavioral Chart'!$B$1</c:f>
              <c:strCache>
                <c:ptCount val="1"/>
                <c:pt idx="0">
                  <c:v>Filler 1</c:v>
                </c:pt>
              </c:strCache>
            </c:strRef>
          </c:tx>
          <c:spPr>
            <a:solidFill>
              <a:schemeClr val="accent5">
                <a:shade val="55000"/>
              </a:schemeClr>
            </a:solidFill>
            <a:ln>
              <a:noFill/>
            </a:ln>
            <a:effectLst/>
          </c:spPr>
          <c:invertIfNegative val="0"/>
          <c:val>
            <c:numRef>
              <c:f>'Behavioral Chart'!$B$2</c:f>
              <c:numCache>
                <c:formatCode>#,##0</c:formatCode>
                <c:ptCount val="1"/>
              </c:numCache>
            </c:numRef>
          </c:val>
          <c:extLst>
            <c:ext xmlns:c16="http://schemas.microsoft.com/office/drawing/2014/chart" uri="{C3380CC4-5D6E-409C-BE32-E72D297353CC}">
              <c16:uniqueId val="{00000001-2C77-3346-AB3B-1B0FB43431B8}"/>
            </c:ext>
          </c:extLst>
        </c:ser>
        <c:ser>
          <c:idx val="2"/>
          <c:order val="2"/>
          <c:tx>
            <c:strRef>
              <c:f>'Behavioral Chart'!$C$1</c:f>
              <c:strCache>
                <c:ptCount val="1"/>
                <c:pt idx="0">
                  <c:v>Filler 2</c:v>
                </c:pt>
              </c:strCache>
            </c:strRef>
          </c:tx>
          <c:spPr>
            <a:solidFill>
              <a:schemeClr val="accent5">
                <a:shade val="68000"/>
              </a:schemeClr>
            </a:solidFill>
            <a:ln>
              <a:noFill/>
            </a:ln>
            <a:effectLst/>
          </c:spPr>
          <c:invertIfNegative val="0"/>
          <c:val>
            <c:numRef>
              <c:f>'Behavioral Chart'!$C$2</c:f>
              <c:numCache>
                <c:formatCode>#,##0</c:formatCode>
                <c:ptCount val="1"/>
              </c:numCache>
            </c:numRef>
          </c:val>
          <c:extLst>
            <c:ext xmlns:c16="http://schemas.microsoft.com/office/drawing/2014/chart" uri="{C3380CC4-5D6E-409C-BE32-E72D297353CC}">
              <c16:uniqueId val="{00000002-2C77-3346-AB3B-1B0FB43431B8}"/>
            </c:ext>
          </c:extLst>
        </c:ser>
        <c:dLbls>
          <c:showLegendKey val="0"/>
          <c:showVal val="0"/>
          <c:showCatName val="0"/>
          <c:showSerName val="0"/>
          <c:showPercent val="0"/>
          <c:showBubbleSize val="0"/>
        </c:dLbls>
        <c:gapWidth val="329"/>
        <c:overlap val="-27"/>
        <c:axId val="925445216"/>
        <c:axId val="871418048"/>
      </c:barChart>
      <c:barChart>
        <c:barDir val="col"/>
        <c:grouping val="stacked"/>
        <c:varyColors val="0"/>
        <c:ser>
          <c:idx val="3"/>
          <c:order val="3"/>
          <c:tx>
            <c:strRef>
              <c:f>'Behavioral Chart'!$D$1</c:f>
              <c:strCache>
                <c:ptCount val="1"/>
                <c:pt idx="0">
                  <c:v>Obesity</c:v>
                </c:pt>
              </c:strCache>
            </c:strRef>
          </c:tx>
          <c:spPr>
            <a:solidFill>
              <a:schemeClr val="accent5">
                <a:shade val="80000"/>
              </a:schemeClr>
            </a:solidFill>
            <a:ln>
              <a:noFill/>
            </a:ln>
            <a:effectLst/>
          </c:spPr>
          <c:invertIfNegative val="0"/>
          <c:val>
            <c:numRef>
              <c:f>'Behavioral Chart'!$D$2</c:f>
              <c:numCache>
                <c:formatCode>#,##0</c:formatCode>
                <c:ptCount val="1"/>
                <c:pt idx="0">
                  <c:v>170143</c:v>
                </c:pt>
              </c:numCache>
            </c:numRef>
          </c:val>
          <c:extLst>
            <c:ext xmlns:c16="http://schemas.microsoft.com/office/drawing/2014/chart" uri="{C3380CC4-5D6E-409C-BE32-E72D297353CC}">
              <c16:uniqueId val="{00000003-2C77-3346-AB3B-1B0FB43431B8}"/>
            </c:ext>
          </c:extLst>
        </c:ser>
        <c:ser>
          <c:idx val="4"/>
          <c:order val="4"/>
          <c:tx>
            <c:strRef>
              <c:f>'Behavioral Chart'!$E$1</c:f>
              <c:strCache>
                <c:ptCount val="1"/>
                <c:pt idx="0">
                  <c:v>Drug-Induced deaths</c:v>
                </c:pt>
              </c:strCache>
            </c:strRef>
          </c:tx>
          <c:spPr>
            <a:solidFill>
              <a:schemeClr val="accent5">
                <a:shade val="93000"/>
              </a:schemeClr>
            </a:solidFill>
            <a:ln>
              <a:noFill/>
            </a:ln>
            <a:effectLst/>
          </c:spPr>
          <c:invertIfNegative val="0"/>
          <c:val>
            <c:numRef>
              <c:f>'Behavioral Chart'!$E$2</c:f>
              <c:numCache>
                <c:formatCode>#,##0</c:formatCode>
                <c:ptCount val="1"/>
                <c:pt idx="0">
                  <c:v>67265</c:v>
                </c:pt>
              </c:numCache>
            </c:numRef>
          </c:val>
          <c:extLst>
            <c:ext xmlns:c16="http://schemas.microsoft.com/office/drawing/2014/chart" uri="{C3380CC4-5D6E-409C-BE32-E72D297353CC}">
              <c16:uniqueId val="{00000004-2C77-3346-AB3B-1B0FB43431B8}"/>
            </c:ext>
          </c:extLst>
        </c:ser>
        <c:ser>
          <c:idx val="5"/>
          <c:order val="5"/>
          <c:tx>
            <c:strRef>
              <c:f>'Behavioral Chart'!$F$1</c:f>
              <c:strCache>
                <c:ptCount val="1"/>
                <c:pt idx="0">
                  <c:v>Suicide</c:v>
                </c:pt>
              </c:strCache>
            </c:strRef>
          </c:tx>
          <c:spPr>
            <a:solidFill>
              <a:schemeClr val="accent5">
                <a:tint val="94000"/>
              </a:schemeClr>
            </a:solidFill>
            <a:ln>
              <a:noFill/>
            </a:ln>
            <a:effectLst/>
          </c:spPr>
          <c:invertIfNegative val="0"/>
          <c:val>
            <c:numRef>
              <c:f>'Behavioral Chart'!$F$2</c:f>
              <c:numCache>
                <c:formatCode>#,##0</c:formatCode>
                <c:ptCount val="1"/>
                <c:pt idx="0">
                  <c:v>44965</c:v>
                </c:pt>
              </c:numCache>
            </c:numRef>
          </c:val>
          <c:extLst>
            <c:ext xmlns:c16="http://schemas.microsoft.com/office/drawing/2014/chart" uri="{C3380CC4-5D6E-409C-BE32-E72D297353CC}">
              <c16:uniqueId val="{00000005-2C77-3346-AB3B-1B0FB43431B8}"/>
            </c:ext>
          </c:extLst>
        </c:ser>
        <c:ser>
          <c:idx val="6"/>
          <c:order val="6"/>
          <c:tx>
            <c:strRef>
              <c:f>'Behavioral Chart'!$G$1</c:f>
              <c:strCache>
                <c:ptCount val="1"/>
                <c:pt idx="0">
                  <c:v>Motor Vehicles</c:v>
                </c:pt>
              </c:strCache>
            </c:strRef>
          </c:tx>
          <c:spPr>
            <a:solidFill>
              <a:schemeClr val="accent5">
                <a:tint val="81000"/>
              </a:schemeClr>
            </a:solidFill>
            <a:ln>
              <a:noFill/>
            </a:ln>
            <a:effectLst/>
          </c:spPr>
          <c:invertIfNegative val="0"/>
          <c:val>
            <c:numRef>
              <c:f>'Behavioral Chart'!$G$2</c:f>
              <c:numCache>
                <c:formatCode>#,##0</c:formatCode>
                <c:ptCount val="1"/>
                <c:pt idx="0">
                  <c:v>40327</c:v>
                </c:pt>
              </c:numCache>
            </c:numRef>
          </c:val>
          <c:extLst>
            <c:ext xmlns:c16="http://schemas.microsoft.com/office/drawing/2014/chart" uri="{C3380CC4-5D6E-409C-BE32-E72D297353CC}">
              <c16:uniqueId val="{00000006-2C77-3346-AB3B-1B0FB43431B8}"/>
            </c:ext>
          </c:extLst>
        </c:ser>
        <c:ser>
          <c:idx val="7"/>
          <c:order val="7"/>
          <c:tx>
            <c:strRef>
              <c:f>'Behavioral Chart'!$H$1</c:f>
              <c:strCache>
                <c:ptCount val="1"/>
                <c:pt idx="0">
                  <c:v>Alcohol-Induced deaths</c:v>
                </c:pt>
              </c:strCache>
            </c:strRef>
          </c:tx>
          <c:spPr>
            <a:solidFill>
              <a:schemeClr val="accent5">
                <a:tint val="69000"/>
              </a:schemeClr>
            </a:solidFill>
            <a:ln>
              <a:noFill/>
            </a:ln>
            <a:effectLst/>
          </c:spPr>
          <c:invertIfNegative val="0"/>
          <c:val>
            <c:numRef>
              <c:f>'Behavioral Chart'!$H$2</c:f>
              <c:numCache>
                <c:formatCode>#,##0</c:formatCode>
                <c:ptCount val="1"/>
                <c:pt idx="0">
                  <c:v>34865</c:v>
                </c:pt>
              </c:numCache>
            </c:numRef>
          </c:val>
          <c:extLst>
            <c:ext xmlns:c16="http://schemas.microsoft.com/office/drawing/2014/chart" uri="{C3380CC4-5D6E-409C-BE32-E72D297353CC}">
              <c16:uniqueId val="{00000007-2C77-3346-AB3B-1B0FB43431B8}"/>
            </c:ext>
          </c:extLst>
        </c:ser>
        <c:ser>
          <c:idx val="8"/>
          <c:order val="8"/>
          <c:tx>
            <c:strRef>
              <c:f>'Behavioral Chart'!$I$1</c:f>
              <c:strCache>
                <c:ptCount val="1"/>
                <c:pt idx="0">
                  <c:v>Homicide</c:v>
                </c:pt>
              </c:strCache>
            </c:strRef>
          </c:tx>
          <c:spPr>
            <a:solidFill>
              <a:schemeClr val="accent5">
                <a:tint val="56000"/>
              </a:schemeClr>
            </a:solidFill>
            <a:ln>
              <a:noFill/>
            </a:ln>
            <a:effectLst/>
          </c:spPr>
          <c:invertIfNegative val="0"/>
          <c:val>
            <c:numRef>
              <c:f>'Behavioral Chart'!$I$2</c:f>
              <c:numCache>
                <c:formatCode>#,##0</c:formatCode>
                <c:ptCount val="1"/>
                <c:pt idx="0">
                  <c:v>19362</c:v>
                </c:pt>
              </c:numCache>
            </c:numRef>
          </c:val>
          <c:extLst>
            <c:ext xmlns:c16="http://schemas.microsoft.com/office/drawing/2014/chart" uri="{C3380CC4-5D6E-409C-BE32-E72D297353CC}">
              <c16:uniqueId val="{00000008-2C77-3346-AB3B-1B0FB43431B8}"/>
            </c:ext>
          </c:extLst>
        </c:ser>
        <c:ser>
          <c:idx val="9"/>
          <c:order val="9"/>
          <c:tx>
            <c:strRef>
              <c:f>'Behavioral Chart'!$J$1</c:f>
              <c:strCache>
                <c:ptCount val="1"/>
                <c:pt idx="0">
                  <c:v>HIV/AIDS</c:v>
                </c:pt>
              </c:strCache>
            </c:strRef>
          </c:tx>
          <c:spPr>
            <a:solidFill>
              <a:schemeClr val="accent5">
                <a:tint val="43000"/>
              </a:schemeClr>
            </a:solidFill>
            <a:ln>
              <a:noFill/>
            </a:ln>
            <a:effectLst/>
          </c:spPr>
          <c:invertIfNegative val="0"/>
          <c:val>
            <c:numRef>
              <c:f>'Behavioral Chart'!$J$2</c:f>
              <c:numCache>
                <c:formatCode>#,##0</c:formatCode>
                <c:ptCount val="1"/>
                <c:pt idx="0">
                  <c:v>6160</c:v>
                </c:pt>
              </c:numCache>
            </c:numRef>
          </c:val>
          <c:extLst>
            <c:ext xmlns:c16="http://schemas.microsoft.com/office/drawing/2014/chart" uri="{C3380CC4-5D6E-409C-BE32-E72D297353CC}">
              <c16:uniqueId val="{00000009-2C77-3346-AB3B-1B0FB43431B8}"/>
            </c:ext>
          </c:extLst>
        </c:ser>
        <c:dLbls>
          <c:showLegendKey val="0"/>
          <c:showVal val="0"/>
          <c:showCatName val="0"/>
          <c:showSerName val="0"/>
          <c:showPercent val="0"/>
          <c:showBubbleSize val="0"/>
        </c:dLbls>
        <c:gapWidth val="500"/>
        <c:overlap val="100"/>
        <c:axId val="929133856"/>
        <c:axId val="924683056"/>
      </c:barChart>
      <c:catAx>
        <c:axId val="925445216"/>
        <c:scaling>
          <c:orientation val="minMax"/>
        </c:scaling>
        <c:delete val="1"/>
        <c:axPos val="b"/>
        <c:numFmt formatCode="General" sourceLinked="1"/>
        <c:majorTickMark val="none"/>
        <c:minorTickMark val="none"/>
        <c:tickLblPos val="nextTo"/>
        <c:crossAx val="871418048"/>
        <c:crosses val="autoZero"/>
        <c:auto val="1"/>
        <c:lblAlgn val="ctr"/>
        <c:lblOffset val="100"/>
        <c:noMultiLvlLbl val="0"/>
      </c:catAx>
      <c:valAx>
        <c:axId val="871418048"/>
        <c:scaling>
          <c:orientation val="minMax"/>
          <c:max val="500000"/>
          <c:min val="0"/>
        </c:scaling>
        <c:delete val="1"/>
        <c:axPos val="l"/>
        <c:majorGridlines>
          <c:spPr>
            <a:ln w="9525" cap="flat" cmpd="sng" algn="ctr">
              <a:noFill/>
              <a:round/>
            </a:ln>
            <a:effectLst/>
          </c:spPr>
        </c:majorGridlines>
        <c:numFmt formatCode="#,##0" sourceLinked="1"/>
        <c:majorTickMark val="none"/>
        <c:minorTickMark val="none"/>
        <c:tickLblPos val="nextTo"/>
        <c:crossAx val="925445216"/>
        <c:crosses val="autoZero"/>
        <c:crossBetween val="between"/>
      </c:valAx>
      <c:valAx>
        <c:axId val="924683056"/>
        <c:scaling>
          <c:orientation val="minMax"/>
          <c:max val="500000"/>
        </c:scaling>
        <c:delete val="1"/>
        <c:axPos val="r"/>
        <c:numFmt formatCode="#,##0" sourceLinked="1"/>
        <c:majorTickMark val="out"/>
        <c:minorTickMark val="none"/>
        <c:tickLblPos val="nextTo"/>
        <c:crossAx val="929133856"/>
        <c:crosses val="max"/>
        <c:crossBetween val="between"/>
      </c:valAx>
      <c:catAx>
        <c:axId val="929133856"/>
        <c:scaling>
          <c:orientation val="minMax"/>
        </c:scaling>
        <c:delete val="1"/>
        <c:axPos val="b"/>
        <c:majorTickMark val="out"/>
        <c:minorTickMark val="none"/>
        <c:tickLblPos val="nextTo"/>
        <c:crossAx val="924683056"/>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hyperlink" Target="https://www.bhthechange.org/resources/improving-lung-health-and-mental-wellbeing-during-covid-19/" TargetMode="External"/><Relationship Id="rId6" Type="http://schemas.openxmlformats.org/officeDocument/2006/relationships/image" Target="../media/image29.png"/><Relationship Id="rId11" Type="http://schemas.openxmlformats.org/officeDocument/2006/relationships/image" Target="../media/image34.svg"/><Relationship Id="rId5" Type="http://schemas.openxmlformats.org/officeDocument/2006/relationships/image" Target="../media/image28.sv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svg"/><Relationship Id="rId1" Type="http://schemas.openxmlformats.org/officeDocument/2006/relationships/image" Target="../media/image25.png"/><Relationship Id="rId6" Type="http://schemas.openxmlformats.org/officeDocument/2006/relationships/image" Target="../media/image30.svg"/><Relationship Id="rId11" Type="http://schemas.openxmlformats.org/officeDocument/2006/relationships/hyperlink" Target="https://www.bhthechange.org/resources/improving-lung-health-and-mental-wellbeing-during-covid-19/" TargetMode="External"/><Relationship Id="rId5" Type="http://schemas.openxmlformats.org/officeDocument/2006/relationships/image" Target="../media/image29.png"/><Relationship Id="rId10" Type="http://schemas.openxmlformats.org/officeDocument/2006/relationships/image" Target="../media/image34.svg"/><Relationship Id="rId4" Type="http://schemas.openxmlformats.org/officeDocument/2006/relationships/image" Target="../media/image28.svg"/><Relationship Id="rId9"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438470-4902-47B8-BA5E-9A1BEAFBDCEE}"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C2D025C-E171-4248-8B51-4D14F723DBA5}">
      <dgm:prSet/>
      <dgm:spPr>
        <a:solidFill>
          <a:schemeClr val="accent2">
            <a:lumMod val="40000"/>
            <a:lumOff val="60000"/>
          </a:schemeClr>
        </a:solidFill>
      </dgm:spPr>
      <dgm:t>
        <a:bodyPr/>
        <a:lstStyle/>
        <a:p>
          <a:pPr>
            <a:lnSpc>
              <a:spcPct val="100000"/>
            </a:lnSpc>
          </a:pPr>
          <a:r>
            <a:rPr lang="en-US" dirty="0"/>
            <a:t>This workshop is being recorded. All participants are placed in “listen-only” mode.  </a:t>
          </a:r>
        </a:p>
      </dgm:t>
    </dgm:pt>
    <dgm:pt modelId="{85E0751C-B17A-4AFE-BBCA-F68C374E00F7}" type="parTrans" cxnId="{3271B693-ED8E-4545-B072-EC3C04FF7ED9}">
      <dgm:prSet/>
      <dgm:spPr/>
      <dgm:t>
        <a:bodyPr/>
        <a:lstStyle/>
        <a:p>
          <a:endParaRPr lang="en-US"/>
        </a:p>
      </dgm:t>
    </dgm:pt>
    <dgm:pt modelId="{19309253-7CCC-4C5C-8B48-1EDBBB8173A1}" type="sibTrans" cxnId="{3271B693-ED8E-4545-B072-EC3C04FF7ED9}">
      <dgm:prSet/>
      <dgm:spPr/>
      <dgm:t>
        <a:bodyPr/>
        <a:lstStyle/>
        <a:p>
          <a:endParaRPr lang="en-US"/>
        </a:p>
      </dgm:t>
    </dgm:pt>
    <dgm:pt modelId="{ABC7B66D-1AD9-417B-B744-1490F8E5386F}">
      <dgm:prSet/>
      <dgm:spPr>
        <a:solidFill>
          <a:schemeClr val="accent2">
            <a:lumMod val="40000"/>
            <a:lumOff val="60000"/>
          </a:schemeClr>
        </a:solidFill>
      </dgm:spPr>
      <dgm:t>
        <a:bodyPr/>
        <a:lstStyle/>
        <a:p>
          <a:pPr>
            <a:lnSpc>
              <a:spcPct val="100000"/>
            </a:lnSpc>
          </a:pPr>
          <a:r>
            <a:rPr lang="en-US" dirty="0"/>
            <a:t>For audio access, participants can either dial into the conference line or listen through your computer speakers. </a:t>
          </a:r>
        </a:p>
      </dgm:t>
    </dgm:pt>
    <dgm:pt modelId="{2F145E24-3193-4821-AA2B-18502A71AD9B}" type="parTrans" cxnId="{5FDE81FD-01A5-440B-A8B9-7666E7CA25F9}">
      <dgm:prSet/>
      <dgm:spPr/>
      <dgm:t>
        <a:bodyPr/>
        <a:lstStyle/>
        <a:p>
          <a:endParaRPr lang="en-US"/>
        </a:p>
      </dgm:t>
    </dgm:pt>
    <dgm:pt modelId="{A313DE73-85DE-46A4-B655-5664D128326A}" type="sibTrans" cxnId="{5FDE81FD-01A5-440B-A8B9-7666E7CA25F9}">
      <dgm:prSet/>
      <dgm:spPr/>
      <dgm:t>
        <a:bodyPr/>
        <a:lstStyle/>
        <a:p>
          <a:endParaRPr lang="en-US"/>
        </a:p>
      </dgm:t>
    </dgm:pt>
    <dgm:pt modelId="{B21A3666-F325-491E-A72A-2DDDCA5BB882}">
      <dgm:prSet/>
      <dgm:spPr/>
      <dgm:t>
        <a:bodyPr/>
        <a:lstStyle/>
        <a:p>
          <a:pPr>
            <a:lnSpc>
              <a:spcPct val="100000"/>
            </a:lnSpc>
          </a:pPr>
          <a:r>
            <a:rPr lang="en-US" dirty="0"/>
            <a:t>Submit questions by typing them into the chat box or using the Q&amp;A panel. </a:t>
          </a:r>
        </a:p>
      </dgm:t>
    </dgm:pt>
    <dgm:pt modelId="{AB07BD2E-52F1-4C25-8798-9D5023D17ABB}" type="parTrans" cxnId="{7C71A1AD-8BA3-4769-9D32-1AFB43F18B79}">
      <dgm:prSet/>
      <dgm:spPr/>
      <dgm:t>
        <a:bodyPr/>
        <a:lstStyle/>
        <a:p>
          <a:endParaRPr lang="en-US"/>
        </a:p>
      </dgm:t>
    </dgm:pt>
    <dgm:pt modelId="{495587CC-CEA0-4CB3-A107-97D9407BA249}" type="sibTrans" cxnId="{7C71A1AD-8BA3-4769-9D32-1AFB43F18B79}">
      <dgm:prSet/>
      <dgm:spPr/>
      <dgm:t>
        <a:bodyPr/>
        <a:lstStyle/>
        <a:p>
          <a:endParaRPr lang="en-US"/>
        </a:p>
      </dgm:t>
    </dgm:pt>
    <dgm:pt modelId="{38507B8F-E2CA-4638-BC9E-66420DB23C05}">
      <dgm:prSet custT="1"/>
      <dgm:spPr/>
      <dgm:t>
        <a:bodyPr/>
        <a:lstStyle/>
        <a:p>
          <a:pPr>
            <a:lnSpc>
              <a:spcPct val="100000"/>
            </a:lnSpc>
          </a:pPr>
          <a:endParaRPr lang="en-US" sz="1200" dirty="0"/>
        </a:p>
      </dgm:t>
    </dgm:pt>
    <dgm:pt modelId="{84E7B4A1-2861-4B80-BD88-8DFFE1687B61}" type="parTrans" cxnId="{539A72F6-0B14-43FC-85D7-86C3A48B2633}">
      <dgm:prSet/>
      <dgm:spPr/>
      <dgm:t>
        <a:bodyPr/>
        <a:lstStyle/>
        <a:p>
          <a:endParaRPr lang="en-US"/>
        </a:p>
      </dgm:t>
    </dgm:pt>
    <dgm:pt modelId="{692D0CDF-772E-4F13-BEED-F77FCA176616}" type="sibTrans" cxnId="{539A72F6-0B14-43FC-85D7-86C3A48B2633}">
      <dgm:prSet/>
      <dgm:spPr/>
      <dgm:t>
        <a:bodyPr/>
        <a:lstStyle/>
        <a:p>
          <a:endParaRPr lang="en-US"/>
        </a:p>
      </dgm:t>
    </dgm:pt>
    <dgm:pt modelId="{CCD0D47E-0F93-4CA4-BD12-33005F2165ED}">
      <dgm:prSet/>
      <dgm:spPr/>
      <dgm:t>
        <a:bodyPr/>
        <a:lstStyle/>
        <a:p>
          <a:pPr>
            <a:lnSpc>
              <a:spcPct val="100000"/>
            </a:lnSpc>
          </a:pPr>
          <a:r>
            <a:rPr lang="en-US" dirty="0"/>
            <a:t>Slide handouts and recording will be posted here: </a:t>
          </a:r>
        </a:p>
      </dgm:t>
    </dgm:pt>
    <dgm:pt modelId="{94DE5D86-6CA7-4B3A-BD1E-CE6212B9D6A8}" type="parTrans" cxnId="{488CA5BE-1B92-49A1-AA60-AD6D30797955}">
      <dgm:prSet/>
      <dgm:spPr/>
      <dgm:t>
        <a:bodyPr/>
        <a:lstStyle/>
        <a:p>
          <a:endParaRPr lang="en-US"/>
        </a:p>
      </dgm:t>
    </dgm:pt>
    <dgm:pt modelId="{B7FB2A31-1462-4A24-9212-77DE13BF3F24}" type="sibTrans" cxnId="{488CA5BE-1B92-49A1-AA60-AD6D30797955}">
      <dgm:prSet/>
      <dgm:spPr/>
      <dgm:t>
        <a:bodyPr/>
        <a:lstStyle/>
        <a:p>
          <a:endParaRPr lang="en-US"/>
        </a:p>
      </dgm:t>
    </dgm:pt>
    <dgm:pt modelId="{B470FD8E-72DC-4E6E-8A62-18DDEF4988DE}">
      <dgm:prSet/>
      <dgm:spPr/>
      <dgm:t>
        <a:bodyPr/>
        <a:lstStyle/>
        <a:p>
          <a:pPr>
            <a:lnSpc>
              <a:spcPct val="100000"/>
            </a:lnSpc>
          </a:pPr>
          <a:r>
            <a:rPr lang="en-US" dirty="0">
              <a:hlinkClick xmlns:r="http://schemas.openxmlformats.org/officeDocument/2006/relationships" r:id="rId1"/>
            </a:rPr>
            <a:t>https://www.bhthechange.org/resources/improving-lung-health-and-mental-wellbeing-during-covid-19/</a:t>
          </a:r>
          <a:endParaRPr lang="en-US" dirty="0"/>
        </a:p>
      </dgm:t>
    </dgm:pt>
    <dgm:pt modelId="{B1657BDC-EA67-4768-A7A5-8738E2540CC6}" type="parTrans" cxnId="{DAC1048E-C297-442B-B5A0-68A7237479E2}">
      <dgm:prSet/>
      <dgm:spPr/>
      <dgm:t>
        <a:bodyPr/>
        <a:lstStyle/>
        <a:p>
          <a:endParaRPr lang="en-US"/>
        </a:p>
      </dgm:t>
    </dgm:pt>
    <dgm:pt modelId="{68DFD22C-CAEC-473A-A12C-45C99E4A9C84}" type="sibTrans" cxnId="{DAC1048E-C297-442B-B5A0-68A7237479E2}">
      <dgm:prSet/>
      <dgm:spPr/>
      <dgm:t>
        <a:bodyPr/>
        <a:lstStyle/>
        <a:p>
          <a:endParaRPr lang="en-US"/>
        </a:p>
      </dgm:t>
    </dgm:pt>
    <dgm:pt modelId="{825339E9-9FE6-4A6F-B408-014278931F90}">
      <dgm:prSet/>
      <dgm:spPr/>
      <dgm:t>
        <a:bodyPr/>
        <a:lstStyle/>
        <a:p>
          <a:pPr>
            <a:lnSpc>
              <a:spcPct val="100000"/>
            </a:lnSpc>
          </a:pPr>
          <a:r>
            <a:rPr lang="en-US" dirty="0"/>
            <a:t>Access closed captioning by enabling live transcript.</a:t>
          </a:r>
        </a:p>
      </dgm:t>
    </dgm:pt>
    <dgm:pt modelId="{48BC87BF-4245-41A8-859B-56C34C275228}" type="sibTrans" cxnId="{C12BFBBA-FCFC-4DC3-99F1-CFAF23A7B65B}">
      <dgm:prSet/>
      <dgm:spPr/>
      <dgm:t>
        <a:bodyPr/>
        <a:lstStyle/>
        <a:p>
          <a:endParaRPr lang="en-US"/>
        </a:p>
      </dgm:t>
    </dgm:pt>
    <dgm:pt modelId="{AF815811-4542-4B24-AEEB-A5A3CBA9F7C0}" type="parTrans" cxnId="{C12BFBBA-FCFC-4DC3-99F1-CFAF23A7B65B}">
      <dgm:prSet/>
      <dgm:spPr/>
      <dgm:t>
        <a:bodyPr/>
        <a:lstStyle/>
        <a:p>
          <a:endParaRPr lang="en-US"/>
        </a:p>
      </dgm:t>
    </dgm:pt>
    <dgm:pt modelId="{CD4D5B6B-0523-4473-9F23-075E7612D17D}" type="pres">
      <dgm:prSet presAssocID="{21438470-4902-47B8-BA5E-9A1BEAFBDCEE}" presName="root" presStyleCnt="0">
        <dgm:presLayoutVars>
          <dgm:dir/>
          <dgm:resizeHandles val="exact"/>
        </dgm:presLayoutVars>
      </dgm:prSet>
      <dgm:spPr/>
    </dgm:pt>
    <dgm:pt modelId="{B2AE58F9-82DF-4C51-93B4-388B93ED3D37}" type="pres">
      <dgm:prSet presAssocID="{1C2D025C-E171-4248-8B51-4D14F723DBA5}" presName="compNode" presStyleCnt="0"/>
      <dgm:spPr/>
    </dgm:pt>
    <dgm:pt modelId="{C690F3B2-3C45-471D-8B65-F2C28F2DBA60}" type="pres">
      <dgm:prSet presAssocID="{1C2D025C-E171-4248-8B51-4D14F723DBA5}" presName="bgRect" presStyleLbl="bgShp" presStyleIdx="0" presStyleCnt="5"/>
      <dgm:spPr>
        <a:solidFill>
          <a:schemeClr val="accent2">
            <a:lumMod val="40000"/>
            <a:lumOff val="60000"/>
          </a:schemeClr>
        </a:solidFill>
      </dgm:spPr>
    </dgm:pt>
    <dgm:pt modelId="{A0F9E859-E310-4572-9B43-554766A1DB07}" type="pres">
      <dgm:prSet presAssocID="{1C2D025C-E171-4248-8B51-4D14F723DBA5}" presName="iconRect" presStyleLbl="node1" presStyleIdx="0" presStyleCnt="5"/>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Headphones"/>
        </a:ext>
      </dgm:extLst>
    </dgm:pt>
    <dgm:pt modelId="{03E76FA9-8B78-4DB1-824A-46B033D65E2F}" type="pres">
      <dgm:prSet presAssocID="{1C2D025C-E171-4248-8B51-4D14F723DBA5}" presName="spaceRect" presStyleCnt="0"/>
      <dgm:spPr/>
    </dgm:pt>
    <dgm:pt modelId="{CB749EC1-8547-4BD9-8463-1F155CF2F19E}" type="pres">
      <dgm:prSet presAssocID="{1C2D025C-E171-4248-8B51-4D14F723DBA5}" presName="parTx" presStyleLbl="revTx" presStyleIdx="0" presStyleCnt="7">
        <dgm:presLayoutVars>
          <dgm:chMax val="0"/>
          <dgm:chPref val="0"/>
        </dgm:presLayoutVars>
      </dgm:prSet>
      <dgm:spPr/>
    </dgm:pt>
    <dgm:pt modelId="{9611F99D-BC79-49FD-8C8D-BA86E80ED724}" type="pres">
      <dgm:prSet presAssocID="{19309253-7CCC-4C5C-8B48-1EDBBB8173A1}" presName="sibTrans" presStyleCnt="0"/>
      <dgm:spPr/>
    </dgm:pt>
    <dgm:pt modelId="{C9F013D8-3E04-4FEA-B4BC-394F852652D0}" type="pres">
      <dgm:prSet presAssocID="{ABC7B66D-1AD9-417B-B744-1490F8E5386F}" presName="compNode" presStyleCnt="0"/>
      <dgm:spPr/>
    </dgm:pt>
    <dgm:pt modelId="{83E1A947-ECAD-4603-BEC8-2FE81DED50CC}" type="pres">
      <dgm:prSet presAssocID="{ABC7B66D-1AD9-417B-B744-1490F8E5386F}" presName="bgRect" presStyleLbl="bgShp" presStyleIdx="1" presStyleCnt="5"/>
      <dgm:spPr>
        <a:solidFill>
          <a:schemeClr val="accent2">
            <a:lumMod val="40000"/>
            <a:lumOff val="60000"/>
          </a:schemeClr>
        </a:solidFill>
      </dgm:spPr>
    </dgm:pt>
    <dgm:pt modelId="{910550C5-9028-413F-B853-06C3D8001D8F}" type="pres">
      <dgm:prSet presAssocID="{ABC7B66D-1AD9-417B-B744-1490F8E5386F}" presName="iconRect" presStyleLbl="node1" presStyleIdx="1" presStyleCnt="5"/>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Podcast"/>
        </a:ext>
      </dgm:extLst>
    </dgm:pt>
    <dgm:pt modelId="{B8AAD4B7-59AB-45A8-8B8F-730AFD6DEEE8}" type="pres">
      <dgm:prSet presAssocID="{ABC7B66D-1AD9-417B-B744-1490F8E5386F}" presName="spaceRect" presStyleCnt="0"/>
      <dgm:spPr/>
    </dgm:pt>
    <dgm:pt modelId="{6FB7779F-A501-4560-9A03-C2865861EBD2}" type="pres">
      <dgm:prSet presAssocID="{ABC7B66D-1AD9-417B-B744-1490F8E5386F}" presName="parTx" presStyleLbl="revTx" presStyleIdx="1" presStyleCnt="7">
        <dgm:presLayoutVars>
          <dgm:chMax val="0"/>
          <dgm:chPref val="0"/>
        </dgm:presLayoutVars>
      </dgm:prSet>
      <dgm:spPr/>
    </dgm:pt>
    <dgm:pt modelId="{A6468D27-F09E-46DC-9EA6-39A2D6751B3C}" type="pres">
      <dgm:prSet presAssocID="{A313DE73-85DE-46A4-B655-5664D128326A}" presName="sibTrans" presStyleCnt="0"/>
      <dgm:spPr/>
    </dgm:pt>
    <dgm:pt modelId="{E2FE5E5B-E5CD-42E5-8E3D-B98890E42082}" type="pres">
      <dgm:prSet presAssocID="{B21A3666-F325-491E-A72A-2DDDCA5BB882}" presName="compNode" presStyleCnt="0"/>
      <dgm:spPr/>
    </dgm:pt>
    <dgm:pt modelId="{D95EC078-3BA6-4098-B39F-3727902ADB90}" type="pres">
      <dgm:prSet presAssocID="{B21A3666-F325-491E-A72A-2DDDCA5BB882}" presName="bgRect" presStyleLbl="bgShp" presStyleIdx="2" presStyleCnt="5"/>
      <dgm:spPr>
        <a:solidFill>
          <a:schemeClr val="accent2">
            <a:lumMod val="40000"/>
            <a:lumOff val="60000"/>
          </a:schemeClr>
        </a:solidFill>
      </dgm:spPr>
    </dgm:pt>
    <dgm:pt modelId="{2CEE86D2-B7E2-403F-9C62-4E7477F8C22A}" type="pres">
      <dgm:prSet presAssocID="{B21A3666-F325-491E-A72A-2DDDCA5BB882}" presName="iconRect" presStyleLbl="node1" presStyleIdx="2" presStyleCnt="5"/>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Chat Bubble"/>
        </a:ext>
      </dgm:extLst>
    </dgm:pt>
    <dgm:pt modelId="{96D50989-3952-404F-8A9C-6C0FED349371}" type="pres">
      <dgm:prSet presAssocID="{B21A3666-F325-491E-A72A-2DDDCA5BB882}" presName="spaceRect" presStyleCnt="0"/>
      <dgm:spPr/>
    </dgm:pt>
    <dgm:pt modelId="{40766ED4-C68B-43E9-BB78-76F48F46B86D}" type="pres">
      <dgm:prSet presAssocID="{B21A3666-F325-491E-A72A-2DDDCA5BB882}" presName="parTx" presStyleLbl="revTx" presStyleIdx="2" presStyleCnt="7">
        <dgm:presLayoutVars>
          <dgm:chMax val="0"/>
          <dgm:chPref val="0"/>
        </dgm:presLayoutVars>
      </dgm:prSet>
      <dgm:spPr/>
    </dgm:pt>
    <dgm:pt modelId="{8CC87D27-CA82-48BD-BE37-5DDAD5C22B8C}" type="pres">
      <dgm:prSet presAssocID="{495587CC-CEA0-4CB3-A107-97D9407BA249}" presName="sibTrans" presStyleCnt="0"/>
      <dgm:spPr/>
    </dgm:pt>
    <dgm:pt modelId="{E2E3A8A2-F519-475F-BD96-04652CBA4010}" type="pres">
      <dgm:prSet presAssocID="{825339E9-9FE6-4A6F-B408-014278931F90}" presName="compNode" presStyleCnt="0"/>
      <dgm:spPr/>
    </dgm:pt>
    <dgm:pt modelId="{38A51833-2B54-4A4A-8C28-C9AF4E8D948F}" type="pres">
      <dgm:prSet presAssocID="{825339E9-9FE6-4A6F-B408-014278931F90}" presName="bgRect" presStyleLbl="bgShp" presStyleIdx="3" presStyleCnt="5" custLinFactNeighborX="315" custLinFactNeighborY="-2012"/>
      <dgm:spPr>
        <a:solidFill>
          <a:schemeClr val="accent2">
            <a:lumMod val="40000"/>
            <a:lumOff val="60000"/>
          </a:schemeClr>
        </a:solidFill>
      </dgm:spPr>
    </dgm:pt>
    <dgm:pt modelId="{7A60E4B8-2C20-4A25-BFCD-18994BDE9CE0}" type="pres">
      <dgm:prSet presAssocID="{825339E9-9FE6-4A6F-B408-014278931F90}" presName="iconRect" presStyleLbl="node1" presStyleIdx="3" presStyleCnt="5"/>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dgm:spPr>
      <dgm:extLst>
        <a:ext uri="{E40237B7-FDA0-4F09-8148-C483321AD2D9}">
          <dgm14:cNvPr xmlns:dgm14="http://schemas.microsoft.com/office/drawing/2010/diagram" id="0" name="" descr="Subtitles"/>
        </a:ext>
      </dgm:extLst>
    </dgm:pt>
    <dgm:pt modelId="{987F46FD-081C-4D7E-BD10-EB0B77E4C015}" type="pres">
      <dgm:prSet presAssocID="{825339E9-9FE6-4A6F-B408-014278931F90}" presName="spaceRect" presStyleCnt="0"/>
      <dgm:spPr/>
    </dgm:pt>
    <dgm:pt modelId="{C6DB9353-FDFB-4784-A90C-63B448B49D7F}" type="pres">
      <dgm:prSet presAssocID="{825339E9-9FE6-4A6F-B408-014278931F90}" presName="parTx" presStyleLbl="revTx" presStyleIdx="3" presStyleCnt="7">
        <dgm:presLayoutVars>
          <dgm:chMax val="0"/>
          <dgm:chPref val="0"/>
        </dgm:presLayoutVars>
      </dgm:prSet>
      <dgm:spPr/>
    </dgm:pt>
    <dgm:pt modelId="{431978B3-E65F-4182-8543-00E837BC254B}" type="pres">
      <dgm:prSet presAssocID="{825339E9-9FE6-4A6F-B408-014278931F90}" presName="desTx" presStyleLbl="revTx" presStyleIdx="4" presStyleCnt="7" custScaleX="117647" custLinFactNeighborX="-11961" custLinFactNeighborY="-9505">
        <dgm:presLayoutVars/>
      </dgm:prSet>
      <dgm:spPr/>
    </dgm:pt>
    <dgm:pt modelId="{0C8F0570-041E-419F-A3C5-916DE592F984}" type="pres">
      <dgm:prSet presAssocID="{48BC87BF-4245-41A8-859B-56C34C275228}" presName="sibTrans" presStyleCnt="0"/>
      <dgm:spPr/>
    </dgm:pt>
    <dgm:pt modelId="{E0B3CAF6-8858-4BD8-8CB3-C28182D61E8F}" type="pres">
      <dgm:prSet presAssocID="{CCD0D47E-0F93-4CA4-BD12-33005F2165ED}" presName="compNode" presStyleCnt="0"/>
      <dgm:spPr/>
    </dgm:pt>
    <dgm:pt modelId="{5170D41E-F56E-45EB-B313-35ED62302F08}" type="pres">
      <dgm:prSet presAssocID="{CCD0D47E-0F93-4CA4-BD12-33005F2165ED}" presName="bgRect" presStyleLbl="bgShp" presStyleIdx="4" presStyleCnt="5"/>
      <dgm:spPr>
        <a:solidFill>
          <a:schemeClr val="accent2">
            <a:lumMod val="40000"/>
            <a:lumOff val="60000"/>
          </a:schemeClr>
        </a:solidFill>
      </dgm:spPr>
    </dgm:pt>
    <dgm:pt modelId="{D1D85F0A-4920-4C4D-97DA-0CBC262B7C53}" type="pres">
      <dgm:prSet presAssocID="{CCD0D47E-0F93-4CA4-BD12-33005F2165ED}" presName="iconRect" presStyleLbl="node1" presStyleIdx="4" presStyleCnt="5"/>
      <dgm:spPr>
        <a:blipFill>
          <a:blip xmlns:r="http://schemas.openxmlformats.org/officeDocument/2006/relationships"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dgm:spPr>
      <dgm:extLst>
        <a:ext uri="{E40237B7-FDA0-4F09-8148-C483321AD2D9}">
          <dgm14:cNvPr xmlns:dgm14="http://schemas.microsoft.com/office/drawing/2010/diagram" id="0" name="" descr="Paper"/>
        </a:ext>
      </dgm:extLst>
    </dgm:pt>
    <dgm:pt modelId="{3696D5FC-D20E-4B11-9D65-4DE67F7C96FE}" type="pres">
      <dgm:prSet presAssocID="{CCD0D47E-0F93-4CA4-BD12-33005F2165ED}" presName="spaceRect" presStyleCnt="0"/>
      <dgm:spPr/>
    </dgm:pt>
    <dgm:pt modelId="{9D51A5F6-79C6-4A9E-9387-95F8F7FE3B72}" type="pres">
      <dgm:prSet presAssocID="{CCD0D47E-0F93-4CA4-BD12-33005F2165ED}" presName="parTx" presStyleLbl="revTx" presStyleIdx="5" presStyleCnt="7">
        <dgm:presLayoutVars>
          <dgm:chMax val="0"/>
          <dgm:chPref val="0"/>
        </dgm:presLayoutVars>
      </dgm:prSet>
      <dgm:spPr/>
    </dgm:pt>
    <dgm:pt modelId="{F6C2E496-FC6C-46F0-B295-FBDFF5F05B70}" type="pres">
      <dgm:prSet presAssocID="{CCD0D47E-0F93-4CA4-BD12-33005F2165ED}" presName="desTx" presStyleLbl="revTx" presStyleIdx="6" presStyleCnt="7" custScaleX="105212" custLinFactNeighborX="-3543" custLinFactNeighborY="1352">
        <dgm:presLayoutVars/>
      </dgm:prSet>
      <dgm:spPr/>
    </dgm:pt>
  </dgm:ptLst>
  <dgm:cxnLst>
    <dgm:cxn modelId="{C0A9D204-CFE6-4E49-BC76-E469F51FCC34}" type="presOf" srcId="{38507B8F-E2CA-4638-BC9E-66420DB23C05}" destId="{431978B3-E65F-4182-8543-00E837BC254B}" srcOrd="0" destOrd="0" presId="urn:microsoft.com/office/officeart/2018/2/layout/IconVerticalSolidList"/>
    <dgm:cxn modelId="{FD43C50C-21F6-473D-8358-75042086A929}" type="presOf" srcId="{21438470-4902-47B8-BA5E-9A1BEAFBDCEE}" destId="{CD4D5B6B-0523-4473-9F23-075E7612D17D}" srcOrd="0" destOrd="0" presId="urn:microsoft.com/office/officeart/2018/2/layout/IconVerticalSolidList"/>
    <dgm:cxn modelId="{BE7B2F36-D437-4368-AAA4-863B0A49DDAF}" type="presOf" srcId="{1C2D025C-E171-4248-8B51-4D14F723DBA5}" destId="{CB749EC1-8547-4BD9-8463-1F155CF2F19E}" srcOrd="0" destOrd="0" presId="urn:microsoft.com/office/officeart/2018/2/layout/IconVerticalSolidList"/>
    <dgm:cxn modelId="{BC34CF6F-5B91-4718-A991-5E0C22E21F9C}" type="presOf" srcId="{ABC7B66D-1AD9-417B-B744-1490F8E5386F}" destId="{6FB7779F-A501-4560-9A03-C2865861EBD2}" srcOrd="0" destOrd="0" presId="urn:microsoft.com/office/officeart/2018/2/layout/IconVerticalSolidList"/>
    <dgm:cxn modelId="{6E56C489-8E3E-45CD-9C07-71E642F9B96E}" type="presOf" srcId="{B21A3666-F325-491E-A72A-2DDDCA5BB882}" destId="{40766ED4-C68B-43E9-BB78-76F48F46B86D}" srcOrd="0" destOrd="0" presId="urn:microsoft.com/office/officeart/2018/2/layout/IconVerticalSolidList"/>
    <dgm:cxn modelId="{DAC1048E-C297-442B-B5A0-68A7237479E2}" srcId="{CCD0D47E-0F93-4CA4-BD12-33005F2165ED}" destId="{B470FD8E-72DC-4E6E-8A62-18DDEF4988DE}" srcOrd="0" destOrd="0" parTransId="{B1657BDC-EA67-4768-A7A5-8738E2540CC6}" sibTransId="{68DFD22C-CAEC-473A-A12C-45C99E4A9C84}"/>
    <dgm:cxn modelId="{33A4D292-955F-46E1-9F8D-E2E7EA29D209}" type="presOf" srcId="{CCD0D47E-0F93-4CA4-BD12-33005F2165ED}" destId="{9D51A5F6-79C6-4A9E-9387-95F8F7FE3B72}" srcOrd="0" destOrd="0" presId="urn:microsoft.com/office/officeart/2018/2/layout/IconVerticalSolidList"/>
    <dgm:cxn modelId="{3271B693-ED8E-4545-B072-EC3C04FF7ED9}" srcId="{21438470-4902-47B8-BA5E-9A1BEAFBDCEE}" destId="{1C2D025C-E171-4248-8B51-4D14F723DBA5}" srcOrd="0" destOrd="0" parTransId="{85E0751C-B17A-4AFE-BBCA-F68C374E00F7}" sibTransId="{19309253-7CCC-4C5C-8B48-1EDBBB8173A1}"/>
    <dgm:cxn modelId="{7C71A1AD-8BA3-4769-9D32-1AFB43F18B79}" srcId="{21438470-4902-47B8-BA5E-9A1BEAFBDCEE}" destId="{B21A3666-F325-491E-A72A-2DDDCA5BB882}" srcOrd="2" destOrd="0" parTransId="{AB07BD2E-52F1-4C25-8798-9D5023D17ABB}" sibTransId="{495587CC-CEA0-4CB3-A107-97D9407BA249}"/>
    <dgm:cxn modelId="{C12BFBBA-FCFC-4DC3-99F1-CFAF23A7B65B}" srcId="{21438470-4902-47B8-BA5E-9A1BEAFBDCEE}" destId="{825339E9-9FE6-4A6F-B408-014278931F90}" srcOrd="3" destOrd="0" parTransId="{AF815811-4542-4B24-AEEB-A5A3CBA9F7C0}" sibTransId="{48BC87BF-4245-41A8-859B-56C34C275228}"/>
    <dgm:cxn modelId="{488CA5BE-1B92-49A1-AA60-AD6D30797955}" srcId="{21438470-4902-47B8-BA5E-9A1BEAFBDCEE}" destId="{CCD0D47E-0F93-4CA4-BD12-33005F2165ED}" srcOrd="4" destOrd="0" parTransId="{94DE5D86-6CA7-4B3A-BD1E-CE6212B9D6A8}" sibTransId="{B7FB2A31-1462-4A24-9212-77DE13BF3F24}"/>
    <dgm:cxn modelId="{8E5430CA-DAED-41B7-AC35-D56FCA51D935}" type="presOf" srcId="{825339E9-9FE6-4A6F-B408-014278931F90}" destId="{C6DB9353-FDFB-4784-A90C-63B448B49D7F}" srcOrd="0" destOrd="0" presId="urn:microsoft.com/office/officeart/2018/2/layout/IconVerticalSolidList"/>
    <dgm:cxn modelId="{98AF13E4-FF38-4EEE-8993-502E2984B1B5}" type="presOf" srcId="{B470FD8E-72DC-4E6E-8A62-18DDEF4988DE}" destId="{F6C2E496-FC6C-46F0-B295-FBDFF5F05B70}" srcOrd="0" destOrd="0" presId="urn:microsoft.com/office/officeart/2018/2/layout/IconVerticalSolidList"/>
    <dgm:cxn modelId="{539A72F6-0B14-43FC-85D7-86C3A48B2633}" srcId="{825339E9-9FE6-4A6F-B408-014278931F90}" destId="{38507B8F-E2CA-4638-BC9E-66420DB23C05}" srcOrd="0" destOrd="0" parTransId="{84E7B4A1-2861-4B80-BD88-8DFFE1687B61}" sibTransId="{692D0CDF-772E-4F13-BEED-F77FCA176616}"/>
    <dgm:cxn modelId="{5FDE81FD-01A5-440B-A8B9-7666E7CA25F9}" srcId="{21438470-4902-47B8-BA5E-9A1BEAFBDCEE}" destId="{ABC7B66D-1AD9-417B-B744-1490F8E5386F}" srcOrd="1" destOrd="0" parTransId="{2F145E24-3193-4821-AA2B-18502A71AD9B}" sibTransId="{A313DE73-85DE-46A4-B655-5664D128326A}"/>
    <dgm:cxn modelId="{2BF5D051-D4FF-40BF-8594-B7CD1F969AA4}" type="presParOf" srcId="{CD4D5B6B-0523-4473-9F23-075E7612D17D}" destId="{B2AE58F9-82DF-4C51-93B4-388B93ED3D37}" srcOrd="0" destOrd="0" presId="urn:microsoft.com/office/officeart/2018/2/layout/IconVerticalSolidList"/>
    <dgm:cxn modelId="{8F5D1951-E05E-4FBE-87F2-EF07A2D18CAE}" type="presParOf" srcId="{B2AE58F9-82DF-4C51-93B4-388B93ED3D37}" destId="{C690F3B2-3C45-471D-8B65-F2C28F2DBA60}" srcOrd="0" destOrd="0" presId="urn:microsoft.com/office/officeart/2018/2/layout/IconVerticalSolidList"/>
    <dgm:cxn modelId="{2CEEDD67-51B6-4EBA-B4B7-14C449BCE9A5}" type="presParOf" srcId="{B2AE58F9-82DF-4C51-93B4-388B93ED3D37}" destId="{A0F9E859-E310-4572-9B43-554766A1DB07}" srcOrd="1" destOrd="0" presId="urn:microsoft.com/office/officeart/2018/2/layout/IconVerticalSolidList"/>
    <dgm:cxn modelId="{195967BD-F069-4E66-8150-56FEA21CBDDF}" type="presParOf" srcId="{B2AE58F9-82DF-4C51-93B4-388B93ED3D37}" destId="{03E76FA9-8B78-4DB1-824A-46B033D65E2F}" srcOrd="2" destOrd="0" presId="urn:microsoft.com/office/officeart/2018/2/layout/IconVerticalSolidList"/>
    <dgm:cxn modelId="{B337A79A-1410-4361-8358-ECB57C5F546E}" type="presParOf" srcId="{B2AE58F9-82DF-4C51-93B4-388B93ED3D37}" destId="{CB749EC1-8547-4BD9-8463-1F155CF2F19E}" srcOrd="3" destOrd="0" presId="urn:microsoft.com/office/officeart/2018/2/layout/IconVerticalSolidList"/>
    <dgm:cxn modelId="{64B92C84-3686-4576-8BD6-7AED596A1CF1}" type="presParOf" srcId="{CD4D5B6B-0523-4473-9F23-075E7612D17D}" destId="{9611F99D-BC79-49FD-8C8D-BA86E80ED724}" srcOrd="1" destOrd="0" presId="urn:microsoft.com/office/officeart/2018/2/layout/IconVerticalSolidList"/>
    <dgm:cxn modelId="{8795A9FB-6942-4E04-B535-FA0904A2653D}" type="presParOf" srcId="{CD4D5B6B-0523-4473-9F23-075E7612D17D}" destId="{C9F013D8-3E04-4FEA-B4BC-394F852652D0}" srcOrd="2" destOrd="0" presId="urn:microsoft.com/office/officeart/2018/2/layout/IconVerticalSolidList"/>
    <dgm:cxn modelId="{20D7AB31-AF76-474F-95F1-B99C989C2491}" type="presParOf" srcId="{C9F013D8-3E04-4FEA-B4BC-394F852652D0}" destId="{83E1A947-ECAD-4603-BEC8-2FE81DED50CC}" srcOrd="0" destOrd="0" presId="urn:microsoft.com/office/officeart/2018/2/layout/IconVerticalSolidList"/>
    <dgm:cxn modelId="{E35F4F0F-1C73-4611-BFC0-044A911D5D07}" type="presParOf" srcId="{C9F013D8-3E04-4FEA-B4BC-394F852652D0}" destId="{910550C5-9028-413F-B853-06C3D8001D8F}" srcOrd="1" destOrd="0" presId="urn:microsoft.com/office/officeart/2018/2/layout/IconVerticalSolidList"/>
    <dgm:cxn modelId="{2F8612E7-E185-491B-9007-56CA30D8E2AC}" type="presParOf" srcId="{C9F013D8-3E04-4FEA-B4BC-394F852652D0}" destId="{B8AAD4B7-59AB-45A8-8B8F-730AFD6DEEE8}" srcOrd="2" destOrd="0" presId="urn:microsoft.com/office/officeart/2018/2/layout/IconVerticalSolidList"/>
    <dgm:cxn modelId="{6F1CA5CA-4FFE-475E-82E9-85226A0D7C7B}" type="presParOf" srcId="{C9F013D8-3E04-4FEA-B4BC-394F852652D0}" destId="{6FB7779F-A501-4560-9A03-C2865861EBD2}" srcOrd="3" destOrd="0" presId="urn:microsoft.com/office/officeart/2018/2/layout/IconVerticalSolidList"/>
    <dgm:cxn modelId="{79D0D020-4BDE-4549-9877-748375274C72}" type="presParOf" srcId="{CD4D5B6B-0523-4473-9F23-075E7612D17D}" destId="{A6468D27-F09E-46DC-9EA6-39A2D6751B3C}" srcOrd="3" destOrd="0" presId="urn:microsoft.com/office/officeart/2018/2/layout/IconVerticalSolidList"/>
    <dgm:cxn modelId="{F8FD474B-EBC7-48A2-BD1C-10374360DC98}" type="presParOf" srcId="{CD4D5B6B-0523-4473-9F23-075E7612D17D}" destId="{E2FE5E5B-E5CD-42E5-8E3D-B98890E42082}" srcOrd="4" destOrd="0" presId="urn:microsoft.com/office/officeart/2018/2/layout/IconVerticalSolidList"/>
    <dgm:cxn modelId="{12ECB311-0E4B-46B4-B924-33CCAF6B7C46}" type="presParOf" srcId="{E2FE5E5B-E5CD-42E5-8E3D-B98890E42082}" destId="{D95EC078-3BA6-4098-B39F-3727902ADB90}" srcOrd="0" destOrd="0" presId="urn:microsoft.com/office/officeart/2018/2/layout/IconVerticalSolidList"/>
    <dgm:cxn modelId="{BF868AFF-F24A-42A8-9B53-4E49F8B3A2ED}" type="presParOf" srcId="{E2FE5E5B-E5CD-42E5-8E3D-B98890E42082}" destId="{2CEE86D2-B7E2-403F-9C62-4E7477F8C22A}" srcOrd="1" destOrd="0" presId="urn:microsoft.com/office/officeart/2018/2/layout/IconVerticalSolidList"/>
    <dgm:cxn modelId="{24F34ABE-A12D-45AC-BCB8-20904A320AA3}" type="presParOf" srcId="{E2FE5E5B-E5CD-42E5-8E3D-B98890E42082}" destId="{96D50989-3952-404F-8A9C-6C0FED349371}" srcOrd="2" destOrd="0" presId="urn:microsoft.com/office/officeart/2018/2/layout/IconVerticalSolidList"/>
    <dgm:cxn modelId="{82F1528C-6EC6-4E5A-AC49-E0A7C78A589B}" type="presParOf" srcId="{E2FE5E5B-E5CD-42E5-8E3D-B98890E42082}" destId="{40766ED4-C68B-43E9-BB78-76F48F46B86D}" srcOrd="3" destOrd="0" presId="urn:microsoft.com/office/officeart/2018/2/layout/IconVerticalSolidList"/>
    <dgm:cxn modelId="{377EE0B2-EB4B-49BE-95C0-CCCFD14CDF57}" type="presParOf" srcId="{CD4D5B6B-0523-4473-9F23-075E7612D17D}" destId="{8CC87D27-CA82-48BD-BE37-5DDAD5C22B8C}" srcOrd="5" destOrd="0" presId="urn:microsoft.com/office/officeart/2018/2/layout/IconVerticalSolidList"/>
    <dgm:cxn modelId="{AA391189-57E3-4C33-A2D2-DDBA841C77F6}" type="presParOf" srcId="{CD4D5B6B-0523-4473-9F23-075E7612D17D}" destId="{E2E3A8A2-F519-475F-BD96-04652CBA4010}" srcOrd="6" destOrd="0" presId="urn:microsoft.com/office/officeart/2018/2/layout/IconVerticalSolidList"/>
    <dgm:cxn modelId="{842CD3B0-F272-41FE-B505-FF13D0E95DFD}" type="presParOf" srcId="{E2E3A8A2-F519-475F-BD96-04652CBA4010}" destId="{38A51833-2B54-4A4A-8C28-C9AF4E8D948F}" srcOrd="0" destOrd="0" presId="urn:microsoft.com/office/officeart/2018/2/layout/IconVerticalSolidList"/>
    <dgm:cxn modelId="{3405FF82-BBAA-41CB-B408-0F07AD225047}" type="presParOf" srcId="{E2E3A8A2-F519-475F-BD96-04652CBA4010}" destId="{7A60E4B8-2C20-4A25-BFCD-18994BDE9CE0}" srcOrd="1" destOrd="0" presId="urn:microsoft.com/office/officeart/2018/2/layout/IconVerticalSolidList"/>
    <dgm:cxn modelId="{8FFB75AE-4A21-49DA-990F-90F437DCEF01}" type="presParOf" srcId="{E2E3A8A2-F519-475F-BD96-04652CBA4010}" destId="{987F46FD-081C-4D7E-BD10-EB0B77E4C015}" srcOrd="2" destOrd="0" presId="urn:microsoft.com/office/officeart/2018/2/layout/IconVerticalSolidList"/>
    <dgm:cxn modelId="{58432C4D-3BF6-41C7-AC76-3EA59573BB86}" type="presParOf" srcId="{E2E3A8A2-F519-475F-BD96-04652CBA4010}" destId="{C6DB9353-FDFB-4784-A90C-63B448B49D7F}" srcOrd="3" destOrd="0" presId="urn:microsoft.com/office/officeart/2018/2/layout/IconVerticalSolidList"/>
    <dgm:cxn modelId="{3CB91AA2-70DD-4F54-A479-5C7AE0A72827}" type="presParOf" srcId="{E2E3A8A2-F519-475F-BD96-04652CBA4010}" destId="{431978B3-E65F-4182-8543-00E837BC254B}" srcOrd="4" destOrd="0" presId="urn:microsoft.com/office/officeart/2018/2/layout/IconVerticalSolidList"/>
    <dgm:cxn modelId="{50152F4C-894F-4886-A195-C069FD0D91E7}" type="presParOf" srcId="{CD4D5B6B-0523-4473-9F23-075E7612D17D}" destId="{0C8F0570-041E-419F-A3C5-916DE592F984}" srcOrd="7" destOrd="0" presId="urn:microsoft.com/office/officeart/2018/2/layout/IconVerticalSolidList"/>
    <dgm:cxn modelId="{60A95815-C1C6-4469-BBBC-59AE7C189B20}" type="presParOf" srcId="{CD4D5B6B-0523-4473-9F23-075E7612D17D}" destId="{E0B3CAF6-8858-4BD8-8CB3-C28182D61E8F}" srcOrd="8" destOrd="0" presId="urn:microsoft.com/office/officeart/2018/2/layout/IconVerticalSolidList"/>
    <dgm:cxn modelId="{A98C65F9-50F4-4DF8-B500-5CB44045DBF7}" type="presParOf" srcId="{E0B3CAF6-8858-4BD8-8CB3-C28182D61E8F}" destId="{5170D41E-F56E-45EB-B313-35ED62302F08}" srcOrd="0" destOrd="0" presId="urn:microsoft.com/office/officeart/2018/2/layout/IconVerticalSolidList"/>
    <dgm:cxn modelId="{52176E26-64F4-4F2C-9A05-0FBD3280C9FD}" type="presParOf" srcId="{E0B3CAF6-8858-4BD8-8CB3-C28182D61E8F}" destId="{D1D85F0A-4920-4C4D-97DA-0CBC262B7C53}" srcOrd="1" destOrd="0" presId="urn:microsoft.com/office/officeart/2018/2/layout/IconVerticalSolidList"/>
    <dgm:cxn modelId="{4D1AA1F3-26B3-4F48-BAB8-E1F7B245522E}" type="presParOf" srcId="{E0B3CAF6-8858-4BD8-8CB3-C28182D61E8F}" destId="{3696D5FC-D20E-4B11-9D65-4DE67F7C96FE}" srcOrd="2" destOrd="0" presId="urn:microsoft.com/office/officeart/2018/2/layout/IconVerticalSolidList"/>
    <dgm:cxn modelId="{CFECBC4B-90E3-4193-BE66-CC2AE5220632}" type="presParOf" srcId="{E0B3CAF6-8858-4BD8-8CB3-C28182D61E8F}" destId="{9D51A5F6-79C6-4A9E-9387-95F8F7FE3B72}" srcOrd="3" destOrd="0" presId="urn:microsoft.com/office/officeart/2018/2/layout/IconVerticalSolidList"/>
    <dgm:cxn modelId="{CF61462F-DB3C-4ABF-AFD1-438ED339D5CC}" type="presParOf" srcId="{E0B3CAF6-8858-4BD8-8CB3-C28182D61E8F}" destId="{F6C2E496-FC6C-46F0-B295-FBDFF5F05B70}"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1AC03E-E4D5-477F-944D-E0F220632DF5}" type="doc">
      <dgm:prSet loTypeId="urn:microsoft.com/office/officeart/2016/7/layout/VerticalDownArrowProcess" loCatId="process" qsTypeId="urn:microsoft.com/office/officeart/2005/8/quickstyle/simple2" qsCatId="simple" csTypeId="urn:microsoft.com/office/officeart/2005/8/colors/accent1_2" csCatId="accent1" phldr="1"/>
      <dgm:spPr/>
      <dgm:t>
        <a:bodyPr/>
        <a:lstStyle/>
        <a:p>
          <a:endParaRPr lang="en-US"/>
        </a:p>
      </dgm:t>
    </dgm:pt>
    <dgm:pt modelId="{EC00F7A9-7CE4-44C5-8F54-A1059A45847A}">
      <dgm:prSet custT="1"/>
      <dgm:spPr/>
      <dgm:t>
        <a:bodyPr/>
        <a:lstStyle/>
        <a:p>
          <a:r>
            <a:rPr lang="en-US" sz="3200" dirty="0"/>
            <a:t>Explore</a:t>
          </a:r>
        </a:p>
      </dgm:t>
    </dgm:pt>
    <dgm:pt modelId="{0C4369C5-EDD8-451A-98EF-7133DF68EF1F}" type="parTrans" cxnId="{994D1252-8AD5-4245-B89E-29F5DCA7889C}">
      <dgm:prSet/>
      <dgm:spPr/>
      <dgm:t>
        <a:bodyPr/>
        <a:lstStyle/>
        <a:p>
          <a:endParaRPr lang="en-US"/>
        </a:p>
      </dgm:t>
    </dgm:pt>
    <dgm:pt modelId="{0654EE13-E7BE-43A0-9F29-7D798E0A7A49}" type="sibTrans" cxnId="{994D1252-8AD5-4245-B89E-29F5DCA7889C}">
      <dgm:prSet/>
      <dgm:spPr/>
      <dgm:t>
        <a:bodyPr/>
        <a:lstStyle/>
        <a:p>
          <a:endParaRPr lang="en-US"/>
        </a:p>
      </dgm:t>
    </dgm:pt>
    <dgm:pt modelId="{C4590320-1E52-444F-A412-4191CA9B8E6E}">
      <dgm:prSet custT="1"/>
      <dgm:spPr/>
      <dgm:t>
        <a:bodyPr/>
        <a:lstStyle/>
        <a:p>
          <a:r>
            <a:rPr lang="en-US" sz="2400" b="0" i="0" u="none" dirty="0"/>
            <a:t>the role of FDA-approved pharmacological treatments for cessation</a:t>
          </a:r>
          <a:endParaRPr lang="en-US" sz="2400" dirty="0"/>
        </a:p>
      </dgm:t>
    </dgm:pt>
    <dgm:pt modelId="{06E0CF39-81A9-4DB1-B528-E42616CE6384}" type="parTrans" cxnId="{874DC660-F849-4167-95BB-63B2E63FF175}">
      <dgm:prSet/>
      <dgm:spPr/>
      <dgm:t>
        <a:bodyPr/>
        <a:lstStyle/>
        <a:p>
          <a:endParaRPr lang="en-US"/>
        </a:p>
      </dgm:t>
    </dgm:pt>
    <dgm:pt modelId="{443E6119-365C-43E2-9612-DDA702A2FEA5}" type="sibTrans" cxnId="{874DC660-F849-4167-95BB-63B2E63FF175}">
      <dgm:prSet/>
      <dgm:spPr/>
      <dgm:t>
        <a:bodyPr/>
        <a:lstStyle/>
        <a:p>
          <a:endParaRPr lang="en-US"/>
        </a:p>
      </dgm:t>
    </dgm:pt>
    <dgm:pt modelId="{C436FB85-63C8-4A65-9C61-E9E7A52A2575}">
      <dgm:prSet custT="1"/>
      <dgm:spPr/>
      <dgm:t>
        <a:bodyPr/>
        <a:lstStyle/>
        <a:p>
          <a:r>
            <a:rPr lang="en-US" sz="3200" dirty="0"/>
            <a:t>Learn</a:t>
          </a:r>
        </a:p>
      </dgm:t>
    </dgm:pt>
    <dgm:pt modelId="{6E5EE413-5D91-440E-9F37-E0C53FC630EA}" type="parTrans" cxnId="{F9E0E67E-CC41-4C34-8C8E-FD1CCA9EF33A}">
      <dgm:prSet/>
      <dgm:spPr/>
      <dgm:t>
        <a:bodyPr/>
        <a:lstStyle/>
        <a:p>
          <a:endParaRPr lang="en-US"/>
        </a:p>
      </dgm:t>
    </dgm:pt>
    <dgm:pt modelId="{DCA154E2-9EAA-4D31-91B2-619BC8EC678C}" type="sibTrans" cxnId="{F9E0E67E-CC41-4C34-8C8E-FD1CCA9EF33A}">
      <dgm:prSet/>
      <dgm:spPr/>
      <dgm:t>
        <a:bodyPr/>
        <a:lstStyle/>
        <a:p>
          <a:endParaRPr lang="en-US"/>
        </a:p>
      </dgm:t>
    </dgm:pt>
    <dgm:pt modelId="{9F123682-D3C7-4AB9-B2C5-96DAF9AB9C62}">
      <dgm:prSet custT="1"/>
      <dgm:spPr/>
      <dgm:t>
        <a:bodyPr/>
        <a:lstStyle/>
        <a:p>
          <a:r>
            <a:rPr lang="en-US" sz="2400" b="0" i="0" u="none" dirty="0"/>
            <a:t>about the benefits of varenicline as a first-line cessation medication</a:t>
          </a:r>
          <a:endParaRPr lang="en-US" sz="2400" dirty="0"/>
        </a:p>
      </dgm:t>
    </dgm:pt>
    <dgm:pt modelId="{77F4DE43-AA53-4917-99A2-4D9BE3F200FB}" type="parTrans" cxnId="{634CAD08-1D58-4943-9E7A-9A124B853915}">
      <dgm:prSet/>
      <dgm:spPr/>
      <dgm:t>
        <a:bodyPr/>
        <a:lstStyle/>
        <a:p>
          <a:endParaRPr lang="en-US"/>
        </a:p>
      </dgm:t>
    </dgm:pt>
    <dgm:pt modelId="{1014948D-C760-4CA5-8F4E-64C54E5DBC28}" type="sibTrans" cxnId="{634CAD08-1D58-4943-9E7A-9A124B853915}">
      <dgm:prSet/>
      <dgm:spPr/>
      <dgm:t>
        <a:bodyPr/>
        <a:lstStyle/>
        <a:p>
          <a:endParaRPr lang="en-US"/>
        </a:p>
      </dgm:t>
    </dgm:pt>
    <dgm:pt modelId="{5DEEB80A-EC94-4AB6-A880-D976F2A69499}">
      <dgm:prSet custT="1"/>
      <dgm:spPr/>
      <dgm:t>
        <a:bodyPr/>
        <a:lstStyle/>
        <a:p>
          <a:r>
            <a:rPr lang="en-US" sz="3200" dirty="0"/>
            <a:t>Examine</a:t>
          </a:r>
        </a:p>
      </dgm:t>
    </dgm:pt>
    <dgm:pt modelId="{290A73DF-9AD8-444A-B4CF-18AB43E1BB2F}" type="parTrans" cxnId="{9FBDA1F8-17F1-4300-A003-CA238DA1C558}">
      <dgm:prSet/>
      <dgm:spPr/>
      <dgm:t>
        <a:bodyPr/>
        <a:lstStyle/>
        <a:p>
          <a:endParaRPr lang="en-US"/>
        </a:p>
      </dgm:t>
    </dgm:pt>
    <dgm:pt modelId="{41080460-A231-46A9-A63A-846FD36F18E8}" type="sibTrans" cxnId="{9FBDA1F8-17F1-4300-A003-CA238DA1C558}">
      <dgm:prSet/>
      <dgm:spPr/>
      <dgm:t>
        <a:bodyPr/>
        <a:lstStyle/>
        <a:p>
          <a:endParaRPr lang="en-US"/>
        </a:p>
      </dgm:t>
    </dgm:pt>
    <dgm:pt modelId="{D74C4A84-4426-4703-90CF-3EB4BF191868}">
      <dgm:prSet custT="1"/>
      <dgm:spPr/>
      <dgm:t>
        <a:bodyPr/>
        <a:lstStyle/>
        <a:p>
          <a:r>
            <a:rPr lang="en-US" sz="2400" b="0" i="0" u="none" dirty="0"/>
            <a:t>the evidence base regarding using varenicline in combination with other cessation medications and behavioral strategies.</a:t>
          </a:r>
          <a:endParaRPr lang="en-US" sz="2400" dirty="0"/>
        </a:p>
      </dgm:t>
    </dgm:pt>
    <dgm:pt modelId="{FD65A064-C114-4DCA-95E1-B306F9E867E7}" type="parTrans" cxnId="{C55E6BA7-F598-4406-A61E-A39F4556F68F}">
      <dgm:prSet/>
      <dgm:spPr/>
      <dgm:t>
        <a:bodyPr/>
        <a:lstStyle/>
        <a:p>
          <a:endParaRPr lang="en-US"/>
        </a:p>
      </dgm:t>
    </dgm:pt>
    <dgm:pt modelId="{39A6C5FC-B0C7-4269-A3B6-6C2ACC732F7A}" type="sibTrans" cxnId="{C55E6BA7-F598-4406-A61E-A39F4556F68F}">
      <dgm:prSet/>
      <dgm:spPr/>
      <dgm:t>
        <a:bodyPr/>
        <a:lstStyle/>
        <a:p>
          <a:endParaRPr lang="en-US"/>
        </a:p>
      </dgm:t>
    </dgm:pt>
    <dgm:pt modelId="{3A334BDC-524C-A141-A709-E69ECD54E88A}">
      <dgm:prSet custT="1"/>
      <dgm:spPr/>
      <dgm:t>
        <a:bodyPr/>
        <a:lstStyle/>
        <a:p>
          <a:r>
            <a:rPr lang="en-US" sz="3200" dirty="0"/>
            <a:t>Gain</a:t>
          </a:r>
        </a:p>
      </dgm:t>
    </dgm:pt>
    <dgm:pt modelId="{88870E19-3338-564C-AFD3-068495B65DFD}" type="parTrans" cxnId="{9C57DBEF-D559-CA40-9D5F-96234D00BB7C}">
      <dgm:prSet/>
      <dgm:spPr/>
      <dgm:t>
        <a:bodyPr/>
        <a:lstStyle/>
        <a:p>
          <a:endParaRPr lang="en-US"/>
        </a:p>
      </dgm:t>
    </dgm:pt>
    <dgm:pt modelId="{83FEE9F8-AE60-DE46-A9D4-EB7B7C33BDB3}" type="sibTrans" cxnId="{9C57DBEF-D559-CA40-9D5F-96234D00BB7C}">
      <dgm:prSet/>
      <dgm:spPr/>
      <dgm:t>
        <a:bodyPr/>
        <a:lstStyle/>
        <a:p>
          <a:endParaRPr lang="en-US"/>
        </a:p>
      </dgm:t>
    </dgm:pt>
    <dgm:pt modelId="{1E04C1B7-6BA3-E94F-859B-D2E093C11AA9}">
      <dgm:prSet custT="1"/>
      <dgm:spPr/>
      <dgm:t>
        <a:bodyPr/>
        <a:lstStyle/>
        <a:p>
          <a:r>
            <a:rPr lang="en-US" sz="2400" b="0" i="0" u="none" dirty="0"/>
            <a:t>practical tools to initiate conversations about varenicline</a:t>
          </a:r>
          <a:endParaRPr lang="en-US" sz="2400" dirty="0"/>
        </a:p>
      </dgm:t>
    </dgm:pt>
    <dgm:pt modelId="{36A9729C-DF06-004F-832D-E9171749394A}" type="parTrans" cxnId="{54CE36DE-BB91-AC47-8F58-90D7C54525FE}">
      <dgm:prSet/>
      <dgm:spPr/>
      <dgm:t>
        <a:bodyPr/>
        <a:lstStyle/>
        <a:p>
          <a:endParaRPr lang="en-US"/>
        </a:p>
      </dgm:t>
    </dgm:pt>
    <dgm:pt modelId="{E2E10CF7-4CB1-E444-9F18-CE9516591F7D}" type="sibTrans" cxnId="{54CE36DE-BB91-AC47-8F58-90D7C54525FE}">
      <dgm:prSet/>
      <dgm:spPr/>
      <dgm:t>
        <a:bodyPr/>
        <a:lstStyle/>
        <a:p>
          <a:endParaRPr lang="en-US"/>
        </a:p>
      </dgm:t>
    </dgm:pt>
    <dgm:pt modelId="{4B7FB745-4D8A-A74E-83FA-2B27285F7279}" type="pres">
      <dgm:prSet presAssocID="{D21AC03E-E4D5-477F-944D-E0F220632DF5}" presName="Name0" presStyleCnt="0">
        <dgm:presLayoutVars>
          <dgm:dir/>
          <dgm:animLvl val="lvl"/>
          <dgm:resizeHandles val="exact"/>
        </dgm:presLayoutVars>
      </dgm:prSet>
      <dgm:spPr/>
    </dgm:pt>
    <dgm:pt modelId="{7B39B880-2D4C-7244-A726-A29E9E92B261}" type="pres">
      <dgm:prSet presAssocID="{3A334BDC-524C-A141-A709-E69ECD54E88A}" presName="boxAndChildren" presStyleCnt="0"/>
      <dgm:spPr/>
    </dgm:pt>
    <dgm:pt modelId="{7442CC04-4448-5D44-9E32-73E39D5DD0EF}" type="pres">
      <dgm:prSet presAssocID="{3A334BDC-524C-A141-A709-E69ECD54E88A}" presName="parentTextBox" presStyleLbl="alignNode1" presStyleIdx="0" presStyleCnt="4" custScaleX="81533" custLinFactNeighborX="-5894" custLinFactNeighborY="-2309"/>
      <dgm:spPr/>
    </dgm:pt>
    <dgm:pt modelId="{1D232B35-67B7-6445-8470-D8F03D246863}" type="pres">
      <dgm:prSet presAssocID="{3A334BDC-524C-A141-A709-E69ECD54E88A}" presName="descendantBox" presStyleLbl="bgAccFollowNode1" presStyleIdx="0" presStyleCnt="4" custScaleX="107630"/>
      <dgm:spPr/>
    </dgm:pt>
    <dgm:pt modelId="{4DAED74E-0CC5-5C40-9681-4132EC2D35BD}" type="pres">
      <dgm:prSet presAssocID="{41080460-A231-46A9-A63A-846FD36F18E8}" presName="sp" presStyleCnt="0"/>
      <dgm:spPr/>
    </dgm:pt>
    <dgm:pt modelId="{46D4A8FC-ECE6-C546-9BB7-35BE0BF0314D}" type="pres">
      <dgm:prSet presAssocID="{5DEEB80A-EC94-4AB6-A880-D976F2A69499}" presName="arrowAndChildren" presStyleCnt="0"/>
      <dgm:spPr/>
    </dgm:pt>
    <dgm:pt modelId="{138E2B1A-5C5E-9C41-8DC1-7AD27ACAA229}" type="pres">
      <dgm:prSet presAssocID="{5DEEB80A-EC94-4AB6-A880-D976F2A69499}" presName="parentTextArrow" presStyleLbl="node1" presStyleIdx="0" presStyleCnt="0"/>
      <dgm:spPr/>
    </dgm:pt>
    <dgm:pt modelId="{0CE524D4-D27B-B744-9D65-35AF6A50D4A6}" type="pres">
      <dgm:prSet presAssocID="{5DEEB80A-EC94-4AB6-A880-D976F2A69499}" presName="arrow" presStyleLbl="alignNode1" presStyleIdx="1" presStyleCnt="4" custScaleX="75246" custLinFactNeighborX="-5206" custLinFactNeighborY="-1435"/>
      <dgm:spPr/>
    </dgm:pt>
    <dgm:pt modelId="{D0BC1436-FEDD-C54B-A9F0-44A3BEA6D4C3}" type="pres">
      <dgm:prSet presAssocID="{5DEEB80A-EC94-4AB6-A880-D976F2A69499}" presName="descendantArrow" presStyleLbl="bgAccFollowNode1" presStyleIdx="1" presStyleCnt="4" custScaleX="106876"/>
      <dgm:spPr/>
    </dgm:pt>
    <dgm:pt modelId="{2DEA5F8F-03EA-9F4B-A025-42238A190B76}" type="pres">
      <dgm:prSet presAssocID="{DCA154E2-9EAA-4D31-91B2-619BC8EC678C}" presName="sp" presStyleCnt="0"/>
      <dgm:spPr/>
    </dgm:pt>
    <dgm:pt modelId="{6AE9359D-59F2-8045-B595-39A268443877}" type="pres">
      <dgm:prSet presAssocID="{C436FB85-63C8-4A65-9C61-E9E7A52A2575}" presName="arrowAndChildren" presStyleCnt="0"/>
      <dgm:spPr/>
    </dgm:pt>
    <dgm:pt modelId="{96B294B4-7996-BE4C-A334-ECF079BBD361}" type="pres">
      <dgm:prSet presAssocID="{C436FB85-63C8-4A65-9C61-E9E7A52A2575}" presName="parentTextArrow" presStyleLbl="node1" presStyleIdx="0" presStyleCnt="0"/>
      <dgm:spPr/>
    </dgm:pt>
    <dgm:pt modelId="{0E3960C3-E76C-3049-9FEC-80E967C70406}" type="pres">
      <dgm:prSet presAssocID="{C436FB85-63C8-4A65-9C61-E9E7A52A2575}" presName="arrow" presStyleLbl="alignNode1" presStyleIdx="2" presStyleCnt="4" custScaleX="73264"/>
      <dgm:spPr/>
    </dgm:pt>
    <dgm:pt modelId="{305A7050-EC6C-1142-8F6F-C3A504C8A0A8}" type="pres">
      <dgm:prSet presAssocID="{C436FB85-63C8-4A65-9C61-E9E7A52A2575}" presName="descendantArrow" presStyleLbl="bgAccFollowNode1" presStyleIdx="2" presStyleCnt="4" custScaleX="107031"/>
      <dgm:spPr/>
    </dgm:pt>
    <dgm:pt modelId="{CE66FBC6-D50C-E34A-95AD-3D92C6878EE9}" type="pres">
      <dgm:prSet presAssocID="{0654EE13-E7BE-43A0-9F29-7D798E0A7A49}" presName="sp" presStyleCnt="0"/>
      <dgm:spPr/>
    </dgm:pt>
    <dgm:pt modelId="{A2596F7A-B90D-6441-B363-A6EBCBBA4E0E}" type="pres">
      <dgm:prSet presAssocID="{EC00F7A9-7CE4-44C5-8F54-A1059A45847A}" presName="arrowAndChildren" presStyleCnt="0"/>
      <dgm:spPr/>
    </dgm:pt>
    <dgm:pt modelId="{966E3D77-0A60-D345-BC18-B32D2E4E0E9A}" type="pres">
      <dgm:prSet presAssocID="{EC00F7A9-7CE4-44C5-8F54-A1059A45847A}" presName="parentTextArrow" presStyleLbl="node1" presStyleIdx="0" presStyleCnt="0"/>
      <dgm:spPr/>
    </dgm:pt>
    <dgm:pt modelId="{01F726DE-5307-BF42-97AE-96F052755DCC}" type="pres">
      <dgm:prSet presAssocID="{EC00F7A9-7CE4-44C5-8F54-A1059A45847A}" presName="arrow" presStyleLbl="alignNode1" presStyleIdx="3" presStyleCnt="4" custScaleX="72222"/>
      <dgm:spPr/>
    </dgm:pt>
    <dgm:pt modelId="{F4F42F64-411C-1A48-A8C9-D53FE7D1E1E4}" type="pres">
      <dgm:prSet presAssocID="{EC00F7A9-7CE4-44C5-8F54-A1059A45847A}" presName="descendantArrow" presStyleLbl="bgAccFollowNode1" presStyleIdx="3" presStyleCnt="4" custScaleX="108333"/>
      <dgm:spPr/>
    </dgm:pt>
  </dgm:ptLst>
  <dgm:cxnLst>
    <dgm:cxn modelId="{B918D704-F43C-E541-B9CC-CF712D50E424}" type="presOf" srcId="{9F123682-D3C7-4AB9-B2C5-96DAF9AB9C62}" destId="{305A7050-EC6C-1142-8F6F-C3A504C8A0A8}" srcOrd="0" destOrd="0" presId="urn:microsoft.com/office/officeart/2016/7/layout/VerticalDownArrowProcess"/>
    <dgm:cxn modelId="{634CAD08-1D58-4943-9E7A-9A124B853915}" srcId="{C436FB85-63C8-4A65-9C61-E9E7A52A2575}" destId="{9F123682-D3C7-4AB9-B2C5-96DAF9AB9C62}" srcOrd="0" destOrd="0" parTransId="{77F4DE43-AA53-4917-99A2-4D9BE3F200FB}" sibTransId="{1014948D-C760-4CA5-8F4E-64C54E5DBC28}"/>
    <dgm:cxn modelId="{0C576211-7B4F-8347-844C-3899E1883F78}" type="presOf" srcId="{1E04C1B7-6BA3-E94F-859B-D2E093C11AA9}" destId="{1D232B35-67B7-6445-8470-D8F03D246863}" srcOrd="0" destOrd="0" presId="urn:microsoft.com/office/officeart/2016/7/layout/VerticalDownArrowProcess"/>
    <dgm:cxn modelId="{390D3B22-F10E-C041-A354-B56247E86E4F}" type="presOf" srcId="{C436FB85-63C8-4A65-9C61-E9E7A52A2575}" destId="{0E3960C3-E76C-3049-9FEC-80E967C70406}" srcOrd="1" destOrd="0" presId="urn:microsoft.com/office/officeart/2016/7/layout/VerticalDownArrowProcess"/>
    <dgm:cxn modelId="{16745531-1EF1-9545-96CE-F7022BA18E5A}" type="presOf" srcId="{D21AC03E-E4D5-477F-944D-E0F220632DF5}" destId="{4B7FB745-4D8A-A74E-83FA-2B27285F7279}" srcOrd="0" destOrd="0" presId="urn:microsoft.com/office/officeart/2016/7/layout/VerticalDownArrowProcess"/>
    <dgm:cxn modelId="{EEB87A39-0152-5B48-A403-0C183009E1D7}" type="presOf" srcId="{5DEEB80A-EC94-4AB6-A880-D976F2A69499}" destId="{0CE524D4-D27B-B744-9D65-35AF6A50D4A6}" srcOrd="1" destOrd="0" presId="urn:microsoft.com/office/officeart/2016/7/layout/VerticalDownArrowProcess"/>
    <dgm:cxn modelId="{874DC660-F849-4167-95BB-63B2E63FF175}" srcId="{EC00F7A9-7CE4-44C5-8F54-A1059A45847A}" destId="{C4590320-1E52-444F-A412-4191CA9B8E6E}" srcOrd="0" destOrd="0" parTransId="{06E0CF39-81A9-4DB1-B528-E42616CE6384}" sibTransId="{443E6119-365C-43E2-9612-DDA702A2FEA5}"/>
    <dgm:cxn modelId="{994D1252-8AD5-4245-B89E-29F5DCA7889C}" srcId="{D21AC03E-E4D5-477F-944D-E0F220632DF5}" destId="{EC00F7A9-7CE4-44C5-8F54-A1059A45847A}" srcOrd="0" destOrd="0" parTransId="{0C4369C5-EDD8-451A-98EF-7133DF68EF1F}" sibTransId="{0654EE13-E7BE-43A0-9F29-7D798E0A7A49}"/>
    <dgm:cxn modelId="{A389197B-72E7-F04F-9D22-D42784A80148}" type="presOf" srcId="{3A334BDC-524C-A141-A709-E69ECD54E88A}" destId="{7442CC04-4448-5D44-9E32-73E39D5DD0EF}" srcOrd="0" destOrd="0" presId="urn:microsoft.com/office/officeart/2016/7/layout/VerticalDownArrowProcess"/>
    <dgm:cxn modelId="{F9E0E67E-CC41-4C34-8C8E-FD1CCA9EF33A}" srcId="{D21AC03E-E4D5-477F-944D-E0F220632DF5}" destId="{C436FB85-63C8-4A65-9C61-E9E7A52A2575}" srcOrd="1" destOrd="0" parTransId="{6E5EE413-5D91-440E-9F37-E0C53FC630EA}" sibTransId="{DCA154E2-9EAA-4D31-91B2-619BC8EC678C}"/>
    <dgm:cxn modelId="{E2A44491-BA2D-F142-A1C0-386B19DFF28E}" type="presOf" srcId="{D74C4A84-4426-4703-90CF-3EB4BF191868}" destId="{D0BC1436-FEDD-C54B-A9F0-44A3BEA6D4C3}" srcOrd="0" destOrd="0" presId="urn:microsoft.com/office/officeart/2016/7/layout/VerticalDownArrowProcess"/>
    <dgm:cxn modelId="{C55E6BA7-F598-4406-A61E-A39F4556F68F}" srcId="{5DEEB80A-EC94-4AB6-A880-D976F2A69499}" destId="{D74C4A84-4426-4703-90CF-3EB4BF191868}" srcOrd="0" destOrd="0" parTransId="{FD65A064-C114-4DCA-95E1-B306F9E867E7}" sibTransId="{39A6C5FC-B0C7-4269-A3B6-6C2ACC732F7A}"/>
    <dgm:cxn modelId="{9EEE6FB3-0305-8E45-8747-B7CAA6B50AFE}" type="presOf" srcId="{EC00F7A9-7CE4-44C5-8F54-A1059A45847A}" destId="{966E3D77-0A60-D345-BC18-B32D2E4E0E9A}" srcOrd="0" destOrd="0" presId="urn:microsoft.com/office/officeart/2016/7/layout/VerticalDownArrowProcess"/>
    <dgm:cxn modelId="{114A91B3-3967-EB4E-9EBF-05CAE86E8A69}" type="presOf" srcId="{EC00F7A9-7CE4-44C5-8F54-A1059A45847A}" destId="{01F726DE-5307-BF42-97AE-96F052755DCC}" srcOrd="1" destOrd="0" presId="urn:microsoft.com/office/officeart/2016/7/layout/VerticalDownArrowProcess"/>
    <dgm:cxn modelId="{167E2ABF-F6C3-7D48-AD26-E6AFED73F742}" type="presOf" srcId="{C436FB85-63C8-4A65-9C61-E9E7A52A2575}" destId="{96B294B4-7996-BE4C-A334-ECF079BBD361}" srcOrd="0" destOrd="0" presId="urn:microsoft.com/office/officeart/2016/7/layout/VerticalDownArrowProcess"/>
    <dgm:cxn modelId="{54CE36DE-BB91-AC47-8F58-90D7C54525FE}" srcId="{3A334BDC-524C-A141-A709-E69ECD54E88A}" destId="{1E04C1B7-6BA3-E94F-859B-D2E093C11AA9}" srcOrd="0" destOrd="0" parTransId="{36A9729C-DF06-004F-832D-E9171749394A}" sibTransId="{E2E10CF7-4CB1-E444-9F18-CE9516591F7D}"/>
    <dgm:cxn modelId="{F73266EC-6354-494C-82E9-0B5408D9A3F4}" type="presOf" srcId="{C4590320-1E52-444F-A412-4191CA9B8E6E}" destId="{F4F42F64-411C-1A48-A8C9-D53FE7D1E1E4}" srcOrd="0" destOrd="0" presId="urn:microsoft.com/office/officeart/2016/7/layout/VerticalDownArrowProcess"/>
    <dgm:cxn modelId="{9C57DBEF-D559-CA40-9D5F-96234D00BB7C}" srcId="{D21AC03E-E4D5-477F-944D-E0F220632DF5}" destId="{3A334BDC-524C-A141-A709-E69ECD54E88A}" srcOrd="3" destOrd="0" parTransId="{88870E19-3338-564C-AFD3-068495B65DFD}" sibTransId="{83FEE9F8-AE60-DE46-A9D4-EB7B7C33BDB3}"/>
    <dgm:cxn modelId="{862FB2F2-F167-3E4D-8C53-6E86F4956F92}" type="presOf" srcId="{5DEEB80A-EC94-4AB6-A880-D976F2A69499}" destId="{138E2B1A-5C5E-9C41-8DC1-7AD27ACAA229}" srcOrd="0" destOrd="0" presId="urn:microsoft.com/office/officeart/2016/7/layout/VerticalDownArrowProcess"/>
    <dgm:cxn modelId="{9FBDA1F8-17F1-4300-A003-CA238DA1C558}" srcId="{D21AC03E-E4D5-477F-944D-E0F220632DF5}" destId="{5DEEB80A-EC94-4AB6-A880-D976F2A69499}" srcOrd="2" destOrd="0" parTransId="{290A73DF-9AD8-444A-B4CF-18AB43E1BB2F}" sibTransId="{41080460-A231-46A9-A63A-846FD36F18E8}"/>
    <dgm:cxn modelId="{803AA788-AEED-5D42-B33E-F722624BFA79}" type="presParOf" srcId="{4B7FB745-4D8A-A74E-83FA-2B27285F7279}" destId="{7B39B880-2D4C-7244-A726-A29E9E92B261}" srcOrd="0" destOrd="0" presId="urn:microsoft.com/office/officeart/2016/7/layout/VerticalDownArrowProcess"/>
    <dgm:cxn modelId="{980665DB-FB94-924A-B09D-B16D9878BBE5}" type="presParOf" srcId="{7B39B880-2D4C-7244-A726-A29E9E92B261}" destId="{7442CC04-4448-5D44-9E32-73E39D5DD0EF}" srcOrd="0" destOrd="0" presId="urn:microsoft.com/office/officeart/2016/7/layout/VerticalDownArrowProcess"/>
    <dgm:cxn modelId="{9BB151C2-6350-4449-8417-B07BFB1734AE}" type="presParOf" srcId="{7B39B880-2D4C-7244-A726-A29E9E92B261}" destId="{1D232B35-67B7-6445-8470-D8F03D246863}" srcOrd="1" destOrd="0" presId="urn:microsoft.com/office/officeart/2016/7/layout/VerticalDownArrowProcess"/>
    <dgm:cxn modelId="{9E5558D4-B36C-A444-8E36-6E017BA56607}" type="presParOf" srcId="{4B7FB745-4D8A-A74E-83FA-2B27285F7279}" destId="{4DAED74E-0CC5-5C40-9681-4132EC2D35BD}" srcOrd="1" destOrd="0" presId="urn:microsoft.com/office/officeart/2016/7/layout/VerticalDownArrowProcess"/>
    <dgm:cxn modelId="{841986F5-1FF5-4F46-8A05-CABCB69A647D}" type="presParOf" srcId="{4B7FB745-4D8A-A74E-83FA-2B27285F7279}" destId="{46D4A8FC-ECE6-C546-9BB7-35BE0BF0314D}" srcOrd="2" destOrd="0" presId="urn:microsoft.com/office/officeart/2016/7/layout/VerticalDownArrowProcess"/>
    <dgm:cxn modelId="{5672F42A-B91D-D747-91FB-3635D30C432B}" type="presParOf" srcId="{46D4A8FC-ECE6-C546-9BB7-35BE0BF0314D}" destId="{138E2B1A-5C5E-9C41-8DC1-7AD27ACAA229}" srcOrd="0" destOrd="0" presId="urn:microsoft.com/office/officeart/2016/7/layout/VerticalDownArrowProcess"/>
    <dgm:cxn modelId="{D685DDA6-510C-E04A-B48C-CB142F64D69E}" type="presParOf" srcId="{46D4A8FC-ECE6-C546-9BB7-35BE0BF0314D}" destId="{0CE524D4-D27B-B744-9D65-35AF6A50D4A6}" srcOrd="1" destOrd="0" presId="urn:microsoft.com/office/officeart/2016/7/layout/VerticalDownArrowProcess"/>
    <dgm:cxn modelId="{E873AF15-12FD-D240-98E4-7BA7E14C2E1F}" type="presParOf" srcId="{46D4A8FC-ECE6-C546-9BB7-35BE0BF0314D}" destId="{D0BC1436-FEDD-C54B-A9F0-44A3BEA6D4C3}" srcOrd="2" destOrd="0" presId="urn:microsoft.com/office/officeart/2016/7/layout/VerticalDownArrowProcess"/>
    <dgm:cxn modelId="{AA75B615-1FC1-1D47-BDF1-E440D5AC0FEB}" type="presParOf" srcId="{4B7FB745-4D8A-A74E-83FA-2B27285F7279}" destId="{2DEA5F8F-03EA-9F4B-A025-42238A190B76}" srcOrd="3" destOrd="0" presId="urn:microsoft.com/office/officeart/2016/7/layout/VerticalDownArrowProcess"/>
    <dgm:cxn modelId="{CD552337-60A5-D14F-8B6A-12B7ADA96F95}" type="presParOf" srcId="{4B7FB745-4D8A-A74E-83FA-2B27285F7279}" destId="{6AE9359D-59F2-8045-B595-39A268443877}" srcOrd="4" destOrd="0" presId="urn:microsoft.com/office/officeart/2016/7/layout/VerticalDownArrowProcess"/>
    <dgm:cxn modelId="{F22E0570-BA0C-9F44-8EC1-7F7905BE4C05}" type="presParOf" srcId="{6AE9359D-59F2-8045-B595-39A268443877}" destId="{96B294B4-7996-BE4C-A334-ECF079BBD361}" srcOrd="0" destOrd="0" presId="urn:microsoft.com/office/officeart/2016/7/layout/VerticalDownArrowProcess"/>
    <dgm:cxn modelId="{41B9E158-613D-4B4C-941E-BC27AAF5664F}" type="presParOf" srcId="{6AE9359D-59F2-8045-B595-39A268443877}" destId="{0E3960C3-E76C-3049-9FEC-80E967C70406}" srcOrd="1" destOrd="0" presId="urn:microsoft.com/office/officeart/2016/7/layout/VerticalDownArrowProcess"/>
    <dgm:cxn modelId="{1CBC9A77-52D3-8148-8DEA-2631313D1668}" type="presParOf" srcId="{6AE9359D-59F2-8045-B595-39A268443877}" destId="{305A7050-EC6C-1142-8F6F-C3A504C8A0A8}" srcOrd="2" destOrd="0" presId="urn:microsoft.com/office/officeart/2016/7/layout/VerticalDownArrowProcess"/>
    <dgm:cxn modelId="{F9B31BF7-EA4C-2644-8015-57BD995D7BE9}" type="presParOf" srcId="{4B7FB745-4D8A-A74E-83FA-2B27285F7279}" destId="{CE66FBC6-D50C-E34A-95AD-3D92C6878EE9}" srcOrd="5" destOrd="0" presId="urn:microsoft.com/office/officeart/2016/7/layout/VerticalDownArrowProcess"/>
    <dgm:cxn modelId="{A3C6DCBC-39DC-DD41-8073-50E83BF0AE5F}" type="presParOf" srcId="{4B7FB745-4D8A-A74E-83FA-2B27285F7279}" destId="{A2596F7A-B90D-6441-B363-A6EBCBBA4E0E}" srcOrd="6" destOrd="0" presId="urn:microsoft.com/office/officeart/2016/7/layout/VerticalDownArrowProcess"/>
    <dgm:cxn modelId="{470381AD-1B26-1D4C-BC43-62F5E67D7355}" type="presParOf" srcId="{A2596F7A-B90D-6441-B363-A6EBCBBA4E0E}" destId="{966E3D77-0A60-D345-BC18-B32D2E4E0E9A}" srcOrd="0" destOrd="0" presId="urn:microsoft.com/office/officeart/2016/7/layout/VerticalDownArrowProcess"/>
    <dgm:cxn modelId="{E4632299-CF9D-D040-908B-05CBC737762A}" type="presParOf" srcId="{A2596F7A-B90D-6441-B363-A6EBCBBA4E0E}" destId="{01F726DE-5307-BF42-97AE-96F052755DCC}" srcOrd="1" destOrd="0" presId="urn:microsoft.com/office/officeart/2016/7/layout/VerticalDownArrowProcess"/>
    <dgm:cxn modelId="{B136E43D-7809-514E-940D-63BD353FC180}" type="presParOf" srcId="{A2596F7A-B90D-6441-B363-A6EBCBBA4E0E}" destId="{F4F42F64-411C-1A48-A8C9-D53FE7D1E1E4}" srcOrd="2"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1F20197-8CD9-4470-A614-25855146C63C}" type="doc">
      <dgm:prSet loTypeId="urn:microsoft.com/office/officeart/2017/3/layout/DropPinTimeline" loCatId="process" qsTypeId="urn:microsoft.com/office/officeart/2005/8/quickstyle/simple2" qsCatId="simple" csTypeId="urn:microsoft.com/office/officeart/2005/8/colors/accent1_2" csCatId="accent1" phldr="1"/>
      <dgm:spPr/>
      <dgm:t>
        <a:bodyPr/>
        <a:lstStyle/>
        <a:p>
          <a:endParaRPr lang="en-US"/>
        </a:p>
      </dgm:t>
    </dgm:pt>
    <dgm:pt modelId="{10243E46-DF17-440C-B044-AAB45D099D4E}">
      <dgm:prSet/>
      <dgm:spPr/>
      <dgm:t>
        <a:bodyPr/>
        <a:lstStyle/>
        <a:p>
          <a:pPr>
            <a:defRPr b="1"/>
          </a:pPr>
          <a:r>
            <a:rPr lang="en-US"/>
            <a:t>2009</a:t>
          </a:r>
        </a:p>
      </dgm:t>
    </dgm:pt>
    <dgm:pt modelId="{1D35F7CE-04DE-49E8-994C-17FD2E2ABAB8}" type="parTrans" cxnId="{E766974F-13E4-4636-8448-0FB0AAE91381}">
      <dgm:prSet/>
      <dgm:spPr/>
      <dgm:t>
        <a:bodyPr/>
        <a:lstStyle/>
        <a:p>
          <a:endParaRPr lang="en-US"/>
        </a:p>
      </dgm:t>
    </dgm:pt>
    <dgm:pt modelId="{1D31DB7C-50EF-43F7-93E6-C217864EA2EE}" type="sibTrans" cxnId="{E766974F-13E4-4636-8448-0FB0AAE91381}">
      <dgm:prSet/>
      <dgm:spPr/>
      <dgm:t>
        <a:bodyPr/>
        <a:lstStyle/>
        <a:p>
          <a:endParaRPr lang="en-US"/>
        </a:p>
      </dgm:t>
    </dgm:pt>
    <dgm:pt modelId="{E723B7D2-5ECA-4556-8694-077EC0CCBDD9}">
      <dgm:prSet/>
      <dgm:spPr/>
      <dgm:t>
        <a:bodyPr/>
        <a:lstStyle/>
        <a:p>
          <a:r>
            <a:rPr lang="en-US" dirty="0"/>
            <a:t>Black box added due to concern about possible neuropsychiatric effects such as depressed mood, suicidality, aggression and cardiovascular adverse effects such as nonfatal myocardial infarction</a:t>
          </a:r>
        </a:p>
      </dgm:t>
    </dgm:pt>
    <dgm:pt modelId="{7A20C71E-972F-4008-85D4-9A8F3C29BEC1}" type="parTrans" cxnId="{63644F1F-F82D-496E-9E30-138F9FD10AE7}">
      <dgm:prSet/>
      <dgm:spPr/>
      <dgm:t>
        <a:bodyPr/>
        <a:lstStyle/>
        <a:p>
          <a:endParaRPr lang="en-US"/>
        </a:p>
      </dgm:t>
    </dgm:pt>
    <dgm:pt modelId="{3BA24494-DC59-4DEF-8D80-55089153FE55}" type="sibTrans" cxnId="{63644F1F-F82D-496E-9E30-138F9FD10AE7}">
      <dgm:prSet/>
      <dgm:spPr/>
      <dgm:t>
        <a:bodyPr/>
        <a:lstStyle/>
        <a:p>
          <a:endParaRPr lang="en-US"/>
        </a:p>
      </dgm:t>
    </dgm:pt>
    <dgm:pt modelId="{54AF1005-76CC-4B03-A0D8-A307033A31D9}">
      <dgm:prSet/>
      <dgm:spPr/>
      <dgm:t>
        <a:bodyPr/>
        <a:lstStyle/>
        <a:p>
          <a:pPr>
            <a:defRPr b="1"/>
          </a:pPr>
          <a:r>
            <a:rPr lang="en-US"/>
            <a:t>2015</a:t>
          </a:r>
        </a:p>
      </dgm:t>
    </dgm:pt>
    <dgm:pt modelId="{A39F59B2-2102-47EC-BB90-597D8ACAC608}" type="parTrans" cxnId="{E8D10084-E9CF-4117-8C60-AD7E0A199D67}">
      <dgm:prSet/>
      <dgm:spPr/>
      <dgm:t>
        <a:bodyPr/>
        <a:lstStyle/>
        <a:p>
          <a:endParaRPr lang="en-US"/>
        </a:p>
      </dgm:t>
    </dgm:pt>
    <dgm:pt modelId="{5F24CB2E-B5BD-428E-BBF2-4669BB856EFB}" type="sibTrans" cxnId="{E8D10084-E9CF-4117-8C60-AD7E0A199D67}">
      <dgm:prSet/>
      <dgm:spPr/>
      <dgm:t>
        <a:bodyPr/>
        <a:lstStyle/>
        <a:p>
          <a:endParaRPr lang="en-US"/>
        </a:p>
      </dgm:t>
    </dgm:pt>
    <dgm:pt modelId="{085B139C-80CE-4CC8-AFF3-F0383197CD8B}">
      <dgm:prSet/>
      <dgm:spPr/>
      <dgm:t>
        <a:bodyPr/>
        <a:lstStyle/>
        <a:p>
          <a:r>
            <a:rPr lang="en-US"/>
            <a:t>Additional label warnings concerning possible reaction to alcohol and the reports of seizures</a:t>
          </a:r>
        </a:p>
      </dgm:t>
    </dgm:pt>
    <dgm:pt modelId="{79D724D9-ECAB-4735-8DE1-40A5A2472719}" type="parTrans" cxnId="{EC82C4A5-A4E8-4A59-A0CF-98B217DAE100}">
      <dgm:prSet/>
      <dgm:spPr/>
      <dgm:t>
        <a:bodyPr/>
        <a:lstStyle/>
        <a:p>
          <a:endParaRPr lang="en-US"/>
        </a:p>
      </dgm:t>
    </dgm:pt>
    <dgm:pt modelId="{2801838C-AD6A-4609-92EB-9174DD0696FC}" type="sibTrans" cxnId="{EC82C4A5-A4E8-4A59-A0CF-98B217DAE100}">
      <dgm:prSet/>
      <dgm:spPr/>
      <dgm:t>
        <a:bodyPr/>
        <a:lstStyle/>
        <a:p>
          <a:endParaRPr lang="en-US"/>
        </a:p>
      </dgm:t>
    </dgm:pt>
    <dgm:pt modelId="{5AF64322-3768-4DD4-8E11-7AEFF79F153D}">
      <dgm:prSet/>
      <dgm:spPr/>
      <dgm:t>
        <a:bodyPr/>
        <a:lstStyle/>
        <a:p>
          <a:pPr>
            <a:defRPr b="1"/>
          </a:pPr>
          <a:r>
            <a:rPr lang="en-US"/>
            <a:t>2016</a:t>
          </a:r>
        </a:p>
      </dgm:t>
    </dgm:pt>
    <dgm:pt modelId="{D245324B-B768-42ED-B1C2-269CA71AAE75}" type="parTrans" cxnId="{6AD7496F-9A92-40DF-B3D4-0F161EB39E49}">
      <dgm:prSet/>
      <dgm:spPr/>
      <dgm:t>
        <a:bodyPr/>
        <a:lstStyle/>
        <a:p>
          <a:endParaRPr lang="en-US"/>
        </a:p>
      </dgm:t>
    </dgm:pt>
    <dgm:pt modelId="{501774FC-CC3A-4FCA-A79C-99BBE2E8144A}" type="sibTrans" cxnId="{6AD7496F-9A92-40DF-B3D4-0F161EB39E49}">
      <dgm:prSet/>
      <dgm:spPr/>
      <dgm:t>
        <a:bodyPr/>
        <a:lstStyle/>
        <a:p>
          <a:endParaRPr lang="en-US"/>
        </a:p>
      </dgm:t>
    </dgm:pt>
    <dgm:pt modelId="{551C36CF-E63C-4931-9827-85A6E9E57E9F}">
      <dgm:prSet/>
      <dgm:spPr/>
      <dgm:t>
        <a:bodyPr/>
        <a:lstStyle/>
        <a:p>
          <a:r>
            <a:rPr lang="en-US"/>
            <a:t>Black box removed following EAGLES trial outcomes</a:t>
          </a:r>
        </a:p>
      </dgm:t>
    </dgm:pt>
    <dgm:pt modelId="{FE45C74D-5526-44BD-82BC-F1A566FE4F76}" type="parTrans" cxnId="{EC788ED4-B26A-476A-A56D-46921C31BD37}">
      <dgm:prSet/>
      <dgm:spPr/>
      <dgm:t>
        <a:bodyPr/>
        <a:lstStyle/>
        <a:p>
          <a:endParaRPr lang="en-US"/>
        </a:p>
      </dgm:t>
    </dgm:pt>
    <dgm:pt modelId="{400EC091-16EE-48A4-A053-B5613FCDD25A}" type="sibTrans" cxnId="{EC788ED4-B26A-476A-A56D-46921C31BD37}">
      <dgm:prSet/>
      <dgm:spPr/>
      <dgm:t>
        <a:bodyPr/>
        <a:lstStyle/>
        <a:p>
          <a:endParaRPr lang="en-US"/>
        </a:p>
      </dgm:t>
    </dgm:pt>
    <dgm:pt modelId="{15338BDE-B284-CC42-8939-FD53581A67D3}" type="pres">
      <dgm:prSet presAssocID="{F1F20197-8CD9-4470-A614-25855146C63C}" presName="root" presStyleCnt="0">
        <dgm:presLayoutVars>
          <dgm:chMax/>
          <dgm:chPref/>
          <dgm:animLvl val="lvl"/>
        </dgm:presLayoutVars>
      </dgm:prSet>
      <dgm:spPr/>
    </dgm:pt>
    <dgm:pt modelId="{47E06536-A3EF-0148-9467-3319D179B6C0}" type="pres">
      <dgm:prSet presAssocID="{F1F20197-8CD9-4470-A614-25855146C63C}" presName="divider" presStyleLbl="fgAcc1" presStyleIdx="0" presStyleCnt="4"/>
      <dgm:spPr>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gm:spPr>
    </dgm:pt>
    <dgm:pt modelId="{F8B1AF59-3623-BB45-A14C-91792A7FC177}" type="pres">
      <dgm:prSet presAssocID="{F1F20197-8CD9-4470-A614-25855146C63C}" presName="nodes" presStyleCnt="0">
        <dgm:presLayoutVars>
          <dgm:chMax/>
          <dgm:chPref/>
          <dgm:animLvl val="lvl"/>
        </dgm:presLayoutVars>
      </dgm:prSet>
      <dgm:spPr/>
    </dgm:pt>
    <dgm:pt modelId="{53DF0942-A43E-774B-88FD-87DDEFC79524}" type="pres">
      <dgm:prSet presAssocID="{10243E46-DF17-440C-B044-AAB45D099D4E}" presName="composite" presStyleCnt="0"/>
      <dgm:spPr/>
    </dgm:pt>
    <dgm:pt modelId="{2DF8BEF6-D924-124E-A39D-94E7102CFE2A}" type="pres">
      <dgm:prSet presAssocID="{10243E46-DF17-440C-B044-AAB45D099D4E}" presName="ConnectorPoint" presStyleLbl="lnNode1" presStyleIdx="0"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592EC2E1-0356-A843-9D3B-DA9DBBD4C478}" type="pres">
      <dgm:prSet presAssocID="{10243E46-DF17-440C-B044-AAB45D099D4E}" presName="DropPinPlaceHolder" presStyleCnt="0"/>
      <dgm:spPr/>
    </dgm:pt>
    <dgm:pt modelId="{0E6EAF46-086F-AC4C-A28F-A0E54F85D6BE}" type="pres">
      <dgm:prSet presAssocID="{10243E46-DF17-440C-B044-AAB45D099D4E}" presName="DropPin" presStyleLbl="alignNode1" presStyleIdx="0" presStyleCnt="3"/>
      <dgm:spPr>
        <a:solidFill>
          <a:schemeClr val="accent2"/>
        </a:solidFill>
      </dgm:spPr>
    </dgm:pt>
    <dgm:pt modelId="{F8226387-7FFD-8D4B-AB51-B1873CDCA018}" type="pres">
      <dgm:prSet presAssocID="{10243E46-DF17-440C-B044-AAB45D099D4E}" presName="Ellipse" presStyleLbl="fgAcc1" presStyleIdx="1" presStyleCnt="4"/>
      <dgm:spPr>
        <a:solidFill>
          <a:schemeClr val="lt1">
            <a:alpha val="90000"/>
            <a:hueOff val="0"/>
            <a:satOff val="0"/>
            <a:lumOff val="0"/>
            <a:alphaOff val="0"/>
          </a:schemeClr>
        </a:solidFill>
        <a:ln w="25400" cap="flat" cmpd="sng" algn="ctr">
          <a:noFill/>
          <a:prstDash val="solid"/>
        </a:ln>
        <a:effectLst/>
      </dgm:spPr>
    </dgm:pt>
    <dgm:pt modelId="{519A1025-884C-754A-9F4F-4C15C8969A5F}" type="pres">
      <dgm:prSet presAssocID="{10243E46-DF17-440C-B044-AAB45D099D4E}" presName="L2TextContainer" presStyleLbl="revTx" presStyleIdx="0" presStyleCnt="6">
        <dgm:presLayoutVars>
          <dgm:bulletEnabled val="1"/>
        </dgm:presLayoutVars>
      </dgm:prSet>
      <dgm:spPr/>
    </dgm:pt>
    <dgm:pt modelId="{A5736A7D-1395-4B4F-9318-67125EC3CAB1}" type="pres">
      <dgm:prSet presAssocID="{10243E46-DF17-440C-B044-AAB45D099D4E}" presName="L1TextContainer" presStyleLbl="revTx" presStyleIdx="1" presStyleCnt="6">
        <dgm:presLayoutVars>
          <dgm:chMax val="1"/>
          <dgm:chPref val="1"/>
          <dgm:bulletEnabled val="1"/>
        </dgm:presLayoutVars>
      </dgm:prSet>
      <dgm:spPr/>
    </dgm:pt>
    <dgm:pt modelId="{0D0C675F-7AA2-2645-804A-10F18490C154}" type="pres">
      <dgm:prSet presAssocID="{10243E46-DF17-440C-B044-AAB45D099D4E}" presName="ConnectLine" presStyleLbl="sibTrans1D1" presStyleIdx="0" presStyleCnt="3"/>
      <dgm:spPr>
        <a:noFill/>
        <a:ln w="12700" cap="flat" cmpd="sng" algn="ctr">
          <a:solidFill>
            <a:schemeClr val="accent1">
              <a:hueOff val="0"/>
              <a:satOff val="0"/>
              <a:lumOff val="0"/>
              <a:alphaOff val="0"/>
            </a:schemeClr>
          </a:solidFill>
          <a:prstDash val="dash"/>
        </a:ln>
        <a:effectLst/>
      </dgm:spPr>
    </dgm:pt>
    <dgm:pt modelId="{C929BC5A-C191-024E-A258-7759BA6BA0D0}" type="pres">
      <dgm:prSet presAssocID="{10243E46-DF17-440C-B044-AAB45D099D4E}" presName="EmptyPlaceHolder" presStyleCnt="0"/>
      <dgm:spPr/>
    </dgm:pt>
    <dgm:pt modelId="{ECFE6AA6-E6C6-5145-9787-BF7FCD2F36A4}" type="pres">
      <dgm:prSet presAssocID="{1D31DB7C-50EF-43F7-93E6-C217864EA2EE}" presName="spaceBetweenRectangles" presStyleCnt="0"/>
      <dgm:spPr/>
    </dgm:pt>
    <dgm:pt modelId="{854944D5-DD01-8247-AB2F-E769DD5E1FE4}" type="pres">
      <dgm:prSet presAssocID="{54AF1005-76CC-4B03-A0D8-A307033A31D9}" presName="composite" presStyleCnt="0"/>
      <dgm:spPr/>
    </dgm:pt>
    <dgm:pt modelId="{98EA44FD-3899-CF4B-A9F0-F3CD12A262ED}" type="pres">
      <dgm:prSet presAssocID="{54AF1005-76CC-4B03-A0D8-A307033A31D9}" presName="ConnectorPoint" presStyleLbl="lnNode1" presStyleIdx="1"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11309371-3113-CC45-8B5B-C28DACEA29A1}" type="pres">
      <dgm:prSet presAssocID="{54AF1005-76CC-4B03-A0D8-A307033A31D9}" presName="DropPinPlaceHolder" presStyleCnt="0"/>
      <dgm:spPr/>
    </dgm:pt>
    <dgm:pt modelId="{BAFAC7F1-9E7B-A446-8396-F6F6A3E640C5}" type="pres">
      <dgm:prSet presAssocID="{54AF1005-76CC-4B03-A0D8-A307033A31D9}" presName="DropPin" presStyleLbl="alignNode1" presStyleIdx="1" presStyleCnt="3"/>
      <dgm:spPr>
        <a:solidFill>
          <a:schemeClr val="accent2"/>
        </a:solidFill>
      </dgm:spPr>
    </dgm:pt>
    <dgm:pt modelId="{8FE11698-4B0B-314E-971C-1DBE12888868}" type="pres">
      <dgm:prSet presAssocID="{54AF1005-76CC-4B03-A0D8-A307033A31D9}" presName="Ellipse" presStyleLbl="fgAcc1" presStyleIdx="2" presStyleCnt="4"/>
      <dgm:spPr>
        <a:solidFill>
          <a:schemeClr val="lt1">
            <a:alpha val="90000"/>
            <a:hueOff val="0"/>
            <a:satOff val="0"/>
            <a:lumOff val="0"/>
            <a:alphaOff val="0"/>
          </a:schemeClr>
        </a:solidFill>
        <a:ln w="25400" cap="flat" cmpd="sng" algn="ctr">
          <a:noFill/>
          <a:prstDash val="solid"/>
        </a:ln>
        <a:effectLst/>
      </dgm:spPr>
    </dgm:pt>
    <dgm:pt modelId="{BDE80CEE-7F87-674D-853E-3AEE00BB1A38}" type="pres">
      <dgm:prSet presAssocID="{54AF1005-76CC-4B03-A0D8-A307033A31D9}" presName="L2TextContainer" presStyleLbl="revTx" presStyleIdx="2" presStyleCnt="6">
        <dgm:presLayoutVars>
          <dgm:bulletEnabled val="1"/>
        </dgm:presLayoutVars>
      </dgm:prSet>
      <dgm:spPr/>
    </dgm:pt>
    <dgm:pt modelId="{4FD2F375-9A56-4744-AC10-259104B22E19}" type="pres">
      <dgm:prSet presAssocID="{54AF1005-76CC-4B03-A0D8-A307033A31D9}" presName="L1TextContainer" presStyleLbl="revTx" presStyleIdx="3" presStyleCnt="6">
        <dgm:presLayoutVars>
          <dgm:chMax val="1"/>
          <dgm:chPref val="1"/>
          <dgm:bulletEnabled val="1"/>
        </dgm:presLayoutVars>
      </dgm:prSet>
      <dgm:spPr/>
    </dgm:pt>
    <dgm:pt modelId="{C4F25795-5644-794B-8F13-B1CF21CB0575}" type="pres">
      <dgm:prSet presAssocID="{54AF1005-76CC-4B03-A0D8-A307033A31D9}" presName="ConnectLine" presStyleLbl="sibTrans1D1" presStyleIdx="1" presStyleCnt="3"/>
      <dgm:spPr>
        <a:noFill/>
        <a:ln w="12700" cap="flat" cmpd="sng" algn="ctr">
          <a:solidFill>
            <a:schemeClr val="accent1">
              <a:hueOff val="0"/>
              <a:satOff val="0"/>
              <a:lumOff val="0"/>
              <a:alphaOff val="0"/>
            </a:schemeClr>
          </a:solidFill>
          <a:prstDash val="dash"/>
        </a:ln>
        <a:effectLst/>
      </dgm:spPr>
    </dgm:pt>
    <dgm:pt modelId="{C1A6332E-1570-7248-B3A9-D27808F91E99}" type="pres">
      <dgm:prSet presAssocID="{54AF1005-76CC-4B03-A0D8-A307033A31D9}" presName="EmptyPlaceHolder" presStyleCnt="0"/>
      <dgm:spPr/>
    </dgm:pt>
    <dgm:pt modelId="{F6F3CDAF-79D6-5F43-8F85-3C79505B652D}" type="pres">
      <dgm:prSet presAssocID="{5F24CB2E-B5BD-428E-BBF2-4669BB856EFB}" presName="spaceBetweenRectangles" presStyleCnt="0"/>
      <dgm:spPr/>
    </dgm:pt>
    <dgm:pt modelId="{90567463-1057-3847-A388-D1F7595FE5DF}" type="pres">
      <dgm:prSet presAssocID="{5AF64322-3768-4DD4-8E11-7AEFF79F153D}" presName="composite" presStyleCnt="0"/>
      <dgm:spPr/>
    </dgm:pt>
    <dgm:pt modelId="{94211916-0A87-1341-92E5-C43C576C5266}" type="pres">
      <dgm:prSet presAssocID="{5AF64322-3768-4DD4-8E11-7AEFF79F153D}" presName="ConnectorPoint" presStyleLbl="lnNode1" presStyleIdx="2" presStyleCnt="3"/>
      <dgm:spPr>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gm:spPr>
    </dgm:pt>
    <dgm:pt modelId="{31791969-31AA-BB4E-998B-AFDA23063339}" type="pres">
      <dgm:prSet presAssocID="{5AF64322-3768-4DD4-8E11-7AEFF79F153D}" presName="DropPinPlaceHolder" presStyleCnt="0"/>
      <dgm:spPr/>
    </dgm:pt>
    <dgm:pt modelId="{13F54D54-8889-2646-B8D0-31427F62B76C}" type="pres">
      <dgm:prSet presAssocID="{5AF64322-3768-4DD4-8E11-7AEFF79F153D}" presName="DropPin" presStyleLbl="alignNode1" presStyleIdx="2" presStyleCnt="3"/>
      <dgm:spPr/>
    </dgm:pt>
    <dgm:pt modelId="{DBDA3819-BF2C-BD4C-88DC-BA2AEE20094E}" type="pres">
      <dgm:prSet presAssocID="{5AF64322-3768-4DD4-8E11-7AEFF79F153D}" presName="Ellipse" presStyleLbl="fgAcc1" presStyleIdx="3" presStyleCnt="4"/>
      <dgm:spPr>
        <a:solidFill>
          <a:schemeClr val="lt1">
            <a:alpha val="90000"/>
            <a:hueOff val="0"/>
            <a:satOff val="0"/>
            <a:lumOff val="0"/>
            <a:alphaOff val="0"/>
          </a:schemeClr>
        </a:solidFill>
        <a:ln w="25400" cap="flat" cmpd="sng" algn="ctr">
          <a:noFill/>
          <a:prstDash val="solid"/>
        </a:ln>
        <a:effectLst/>
      </dgm:spPr>
    </dgm:pt>
    <dgm:pt modelId="{1D0ACF61-F5CC-814E-808F-B73CBEE3BF84}" type="pres">
      <dgm:prSet presAssocID="{5AF64322-3768-4DD4-8E11-7AEFF79F153D}" presName="L2TextContainer" presStyleLbl="revTx" presStyleIdx="4" presStyleCnt="6">
        <dgm:presLayoutVars>
          <dgm:bulletEnabled val="1"/>
        </dgm:presLayoutVars>
      </dgm:prSet>
      <dgm:spPr/>
    </dgm:pt>
    <dgm:pt modelId="{ED3E6FB4-ACD8-3346-9B62-E38F4D6B76DE}" type="pres">
      <dgm:prSet presAssocID="{5AF64322-3768-4DD4-8E11-7AEFF79F153D}" presName="L1TextContainer" presStyleLbl="revTx" presStyleIdx="5" presStyleCnt="6">
        <dgm:presLayoutVars>
          <dgm:chMax val="1"/>
          <dgm:chPref val="1"/>
          <dgm:bulletEnabled val="1"/>
        </dgm:presLayoutVars>
      </dgm:prSet>
      <dgm:spPr/>
    </dgm:pt>
    <dgm:pt modelId="{AC572262-8907-2445-AE5B-AF93C348F30F}" type="pres">
      <dgm:prSet presAssocID="{5AF64322-3768-4DD4-8E11-7AEFF79F153D}" presName="ConnectLine" presStyleLbl="sibTrans1D1" presStyleIdx="2" presStyleCnt="3"/>
      <dgm:spPr>
        <a:noFill/>
        <a:ln w="12700" cap="flat" cmpd="sng" algn="ctr">
          <a:solidFill>
            <a:schemeClr val="accent1">
              <a:hueOff val="0"/>
              <a:satOff val="0"/>
              <a:lumOff val="0"/>
              <a:alphaOff val="0"/>
            </a:schemeClr>
          </a:solidFill>
          <a:prstDash val="dash"/>
        </a:ln>
        <a:effectLst/>
      </dgm:spPr>
    </dgm:pt>
    <dgm:pt modelId="{EEFFE475-6633-1E48-B20C-CFAC6B10827B}" type="pres">
      <dgm:prSet presAssocID="{5AF64322-3768-4DD4-8E11-7AEFF79F153D}" presName="EmptyPlaceHolder" presStyleCnt="0"/>
      <dgm:spPr/>
    </dgm:pt>
  </dgm:ptLst>
  <dgm:cxnLst>
    <dgm:cxn modelId="{63644F1F-F82D-496E-9E30-138F9FD10AE7}" srcId="{10243E46-DF17-440C-B044-AAB45D099D4E}" destId="{E723B7D2-5ECA-4556-8694-077EC0CCBDD9}" srcOrd="0" destOrd="0" parTransId="{7A20C71E-972F-4008-85D4-9A8F3C29BEC1}" sibTransId="{3BA24494-DC59-4DEF-8D80-55089153FE55}"/>
    <dgm:cxn modelId="{8CAD642A-F8FA-4C40-8154-AD4A86056DD6}" type="presOf" srcId="{54AF1005-76CC-4B03-A0D8-A307033A31D9}" destId="{4FD2F375-9A56-4744-AC10-259104B22E19}" srcOrd="0" destOrd="0" presId="urn:microsoft.com/office/officeart/2017/3/layout/DropPinTimeline"/>
    <dgm:cxn modelId="{11C81E3C-4EC7-9E4D-81AA-006DEA117301}" type="presOf" srcId="{E723B7D2-5ECA-4556-8694-077EC0CCBDD9}" destId="{519A1025-884C-754A-9F4F-4C15C8969A5F}" srcOrd="0" destOrd="0" presId="urn:microsoft.com/office/officeart/2017/3/layout/DropPinTimeline"/>
    <dgm:cxn modelId="{45EF676A-05DC-9A4B-9135-36355C861FB8}" type="presOf" srcId="{551C36CF-E63C-4931-9827-85A6E9E57E9F}" destId="{1D0ACF61-F5CC-814E-808F-B73CBEE3BF84}" srcOrd="0" destOrd="0" presId="urn:microsoft.com/office/officeart/2017/3/layout/DropPinTimeline"/>
    <dgm:cxn modelId="{6AD7496F-9A92-40DF-B3D4-0F161EB39E49}" srcId="{F1F20197-8CD9-4470-A614-25855146C63C}" destId="{5AF64322-3768-4DD4-8E11-7AEFF79F153D}" srcOrd="2" destOrd="0" parTransId="{D245324B-B768-42ED-B1C2-269CA71AAE75}" sibTransId="{501774FC-CC3A-4FCA-A79C-99BBE2E8144A}"/>
    <dgm:cxn modelId="{E766974F-13E4-4636-8448-0FB0AAE91381}" srcId="{F1F20197-8CD9-4470-A614-25855146C63C}" destId="{10243E46-DF17-440C-B044-AAB45D099D4E}" srcOrd="0" destOrd="0" parTransId="{1D35F7CE-04DE-49E8-994C-17FD2E2ABAB8}" sibTransId="{1D31DB7C-50EF-43F7-93E6-C217864EA2EE}"/>
    <dgm:cxn modelId="{E8D10084-E9CF-4117-8C60-AD7E0A199D67}" srcId="{F1F20197-8CD9-4470-A614-25855146C63C}" destId="{54AF1005-76CC-4B03-A0D8-A307033A31D9}" srcOrd="1" destOrd="0" parTransId="{A39F59B2-2102-47EC-BB90-597D8ACAC608}" sibTransId="{5F24CB2E-B5BD-428E-BBF2-4669BB856EFB}"/>
    <dgm:cxn modelId="{EC82C4A5-A4E8-4A59-A0CF-98B217DAE100}" srcId="{54AF1005-76CC-4B03-A0D8-A307033A31D9}" destId="{085B139C-80CE-4CC8-AFF3-F0383197CD8B}" srcOrd="0" destOrd="0" parTransId="{79D724D9-ECAB-4735-8DE1-40A5A2472719}" sibTransId="{2801838C-AD6A-4609-92EB-9174DD0696FC}"/>
    <dgm:cxn modelId="{D94A36AE-EB85-4848-AE43-3C08EC4C1F5E}" type="presOf" srcId="{085B139C-80CE-4CC8-AFF3-F0383197CD8B}" destId="{BDE80CEE-7F87-674D-853E-3AEE00BB1A38}" srcOrd="0" destOrd="0" presId="urn:microsoft.com/office/officeart/2017/3/layout/DropPinTimeline"/>
    <dgm:cxn modelId="{EC788ED4-B26A-476A-A56D-46921C31BD37}" srcId="{5AF64322-3768-4DD4-8E11-7AEFF79F153D}" destId="{551C36CF-E63C-4931-9827-85A6E9E57E9F}" srcOrd="0" destOrd="0" parTransId="{FE45C74D-5526-44BD-82BC-F1A566FE4F76}" sibTransId="{400EC091-16EE-48A4-A053-B5613FCDD25A}"/>
    <dgm:cxn modelId="{D151DADA-BDFE-F744-B0DC-701EE7C8845D}" type="presOf" srcId="{F1F20197-8CD9-4470-A614-25855146C63C}" destId="{15338BDE-B284-CC42-8939-FD53581A67D3}" srcOrd="0" destOrd="0" presId="urn:microsoft.com/office/officeart/2017/3/layout/DropPinTimeline"/>
    <dgm:cxn modelId="{D3C584E5-9B46-5440-8579-AD4ECDF3B087}" type="presOf" srcId="{10243E46-DF17-440C-B044-AAB45D099D4E}" destId="{A5736A7D-1395-4B4F-9318-67125EC3CAB1}" srcOrd="0" destOrd="0" presId="urn:microsoft.com/office/officeart/2017/3/layout/DropPinTimeline"/>
    <dgm:cxn modelId="{B80AD8FE-6C00-D143-A653-59CF4DC67F73}" type="presOf" srcId="{5AF64322-3768-4DD4-8E11-7AEFF79F153D}" destId="{ED3E6FB4-ACD8-3346-9B62-E38F4D6B76DE}" srcOrd="0" destOrd="0" presId="urn:microsoft.com/office/officeart/2017/3/layout/DropPinTimeline"/>
    <dgm:cxn modelId="{59D4586E-01FA-8348-929E-741F9900AF48}" type="presParOf" srcId="{15338BDE-B284-CC42-8939-FD53581A67D3}" destId="{47E06536-A3EF-0148-9467-3319D179B6C0}" srcOrd="0" destOrd="0" presId="urn:microsoft.com/office/officeart/2017/3/layout/DropPinTimeline"/>
    <dgm:cxn modelId="{27B8BAF3-F78E-1E4C-9EB8-E59BB2879E9C}" type="presParOf" srcId="{15338BDE-B284-CC42-8939-FD53581A67D3}" destId="{F8B1AF59-3623-BB45-A14C-91792A7FC177}" srcOrd="1" destOrd="0" presId="urn:microsoft.com/office/officeart/2017/3/layout/DropPinTimeline"/>
    <dgm:cxn modelId="{4D3100F1-9E44-8943-BFA1-DB197ABDC791}" type="presParOf" srcId="{F8B1AF59-3623-BB45-A14C-91792A7FC177}" destId="{53DF0942-A43E-774B-88FD-87DDEFC79524}" srcOrd="0" destOrd="0" presId="urn:microsoft.com/office/officeart/2017/3/layout/DropPinTimeline"/>
    <dgm:cxn modelId="{8A020CE8-A400-BF48-B79A-A5F8493B6705}" type="presParOf" srcId="{53DF0942-A43E-774B-88FD-87DDEFC79524}" destId="{2DF8BEF6-D924-124E-A39D-94E7102CFE2A}" srcOrd="0" destOrd="0" presId="urn:microsoft.com/office/officeart/2017/3/layout/DropPinTimeline"/>
    <dgm:cxn modelId="{B7224D0F-6B88-1141-8CFD-54A20DC6E181}" type="presParOf" srcId="{53DF0942-A43E-774B-88FD-87DDEFC79524}" destId="{592EC2E1-0356-A843-9D3B-DA9DBBD4C478}" srcOrd="1" destOrd="0" presId="urn:microsoft.com/office/officeart/2017/3/layout/DropPinTimeline"/>
    <dgm:cxn modelId="{DD0EDAB8-F638-2143-8DD5-46A6B76B1AEB}" type="presParOf" srcId="{592EC2E1-0356-A843-9D3B-DA9DBBD4C478}" destId="{0E6EAF46-086F-AC4C-A28F-A0E54F85D6BE}" srcOrd="0" destOrd="0" presId="urn:microsoft.com/office/officeart/2017/3/layout/DropPinTimeline"/>
    <dgm:cxn modelId="{486A6732-BAF8-A74B-9D2C-1481B7A397A2}" type="presParOf" srcId="{592EC2E1-0356-A843-9D3B-DA9DBBD4C478}" destId="{F8226387-7FFD-8D4B-AB51-B1873CDCA018}" srcOrd="1" destOrd="0" presId="urn:microsoft.com/office/officeart/2017/3/layout/DropPinTimeline"/>
    <dgm:cxn modelId="{5BFB2FD8-5EC2-DA42-B1E1-93E7AB40172A}" type="presParOf" srcId="{53DF0942-A43E-774B-88FD-87DDEFC79524}" destId="{519A1025-884C-754A-9F4F-4C15C8969A5F}" srcOrd="2" destOrd="0" presId="urn:microsoft.com/office/officeart/2017/3/layout/DropPinTimeline"/>
    <dgm:cxn modelId="{D260AE35-B206-934A-8046-8684A71BD666}" type="presParOf" srcId="{53DF0942-A43E-774B-88FD-87DDEFC79524}" destId="{A5736A7D-1395-4B4F-9318-67125EC3CAB1}" srcOrd="3" destOrd="0" presId="urn:microsoft.com/office/officeart/2017/3/layout/DropPinTimeline"/>
    <dgm:cxn modelId="{5DB40FF5-58E3-5D48-BD95-2584F7DCBD17}" type="presParOf" srcId="{53DF0942-A43E-774B-88FD-87DDEFC79524}" destId="{0D0C675F-7AA2-2645-804A-10F18490C154}" srcOrd="4" destOrd="0" presId="urn:microsoft.com/office/officeart/2017/3/layout/DropPinTimeline"/>
    <dgm:cxn modelId="{DBF9FE2E-563A-7240-B551-30E7734E8ED2}" type="presParOf" srcId="{53DF0942-A43E-774B-88FD-87DDEFC79524}" destId="{C929BC5A-C191-024E-A258-7759BA6BA0D0}" srcOrd="5" destOrd="0" presId="urn:microsoft.com/office/officeart/2017/3/layout/DropPinTimeline"/>
    <dgm:cxn modelId="{F9FA0E71-35AF-CE40-9123-88E11FA3A5B4}" type="presParOf" srcId="{F8B1AF59-3623-BB45-A14C-91792A7FC177}" destId="{ECFE6AA6-E6C6-5145-9787-BF7FCD2F36A4}" srcOrd="1" destOrd="0" presId="urn:microsoft.com/office/officeart/2017/3/layout/DropPinTimeline"/>
    <dgm:cxn modelId="{854EE081-9C75-0148-8AE6-1A809E2B5755}" type="presParOf" srcId="{F8B1AF59-3623-BB45-A14C-91792A7FC177}" destId="{854944D5-DD01-8247-AB2F-E769DD5E1FE4}" srcOrd="2" destOrd="0" presId="urn:microsoft.com/office/officeart/2017/3/layout/DropPinTimeline"/>
    <dgm:cxn modelId="{8F2DAFA1-A8FC-754B-9A31-C7757ECF82FB}" type="presParOf" srcId="{854944D5-DD01-8247-AB2F-E769DD5E1FE4}" destId="{98EA44FD-3899-CF4B-A9F0-F3CD12A262ED}" srcOrd="0" destOrd="0" presId="urn:microsoft.com/office/officeart/2017/3/layout/DropPinTimeline"/>
    <dgm:cxn modelId="{47545C35-7A43-8949-91AF-B5EE7993BEAF}" type="presParOf" srcId="{854944D5-DD01-8247-AB2F-E769DD5E1FE4}" destId="{11309371-3113-CC45-8B5B-C28DACEA29A1}" srcOrd="1" destOrd="0" presId="urn:microsoft.com/office/officeart/2017/3/layout/DropPinTimeline"/>
    <dgm:cxn modelId="{926FA6C5-2814-A843-8B59-322BFC021ACD}" type="presParOf" srcId="{11309371-3113-CC45-8B5B-C28DACEA29A1}" destId="{BAFAC7F1-9E7B-A446-8396-F6F6A3E640C5}" srcOrd="0" destOrd="0" presId="urn:microsoft.com/office/officeart/2017/3/layout/DropPinTimeline"/>
    <dgm:cxn modelId="{96F5ACE6-F2A3-EE48-A371-C493498AA95F}" type="presParOf" srcId="{11309371-3113-CC45-8B5B-C28DACEA29A1}" destId="{8FE11698-4B0B-314E-971C-1DBE12888868}" srcOrd="1" destOrd="0" presId="urn:microsoft.com/office/officeart/2017/3/layout/DropPinTimeline"/>
    <dgm:cxn modelId="{5B3858FC-FC80-7649-A854-971F465B164C}" type="presParOf" srcId="{854944D5-DD01-8247-AB2F-E769DD5E1FE4}" destId="{BDE80CEE-7F87-674D-853E-3AEE00BB1A38}" srcOrd="2" destOrd="0" presId="urn:microsoft.com/office/officeart/2017/3/layout/DropPinTimeline"/>
    <dgm:cxn modelId="{2F590050-E943-0549-A2B5-D35A8FC2C1F7}" type="presParOf" srcId="{854944D5-DD01-8247-AB2F-E769DD5E1FE4}" destId="{4FD2F375-9A56-4744-AC10-259104B22E19}" srcOrd="3" destOrd="0" presId="urn:microsoft.com/office/officeart/2017/3/layout/DropPinTimeline"/>
    <dgm:cxn modelId="{4BDBF875-769B-6E4F-839B-EC0485856EC5}" type="presParOf" srcId="{854944D5-DD01-8247-AB2F-E769DD5E1FE4}" destId="{C4F25795-5644-794B-8F13-B1CF21CB0575}" srcOrd="4" destOrd="0" presId="urn:microsoft.com/office/officeart/2017/3/layout/DropPinTimeline"/>
    <dgm:cxn modelId="{E1348A88-58B4-FC4E-B284-61C449D558F1}" type="presParOf" srcId="{854944D5-DD01-8247-AB2F-E769DD5E1FE4}" destId="{C1A6332E-1570-7248-B3A9-D27808F91E99}" srcOrd="5" destOrd="0" presId="urn:microsoft.com/office/officeart/2017/3/layout/DropPinTimeline"/>
    <dgm:cxn modelId="{B080AF0B-1684-104F-8F70-3AD032C0AB05}" type="presParOf" srcId="{F8B1AF59-3623-BB45-A14C-91792A7FC177}" destId="{F6F3CDAF-79D6-5F43-8F85-3C79505B652D}" srcOrd="3" destOrd="0" presId="urn:microsoft.com/office/officeart/2017/3/layout/DropPinTimeline"/>
    <dgm:cxn modelId="{C9E64468-5A93-3A4E-BE6D-8F57B1CA6FDC}" type="presParOf" srcId="{F8B1AF59-3623-BB45-A14C-91792A7FC177}" destId="{90567463-1057-3847-A388-D1F7595FE5DF}" srcOrd="4" destOrd="0" presId="urn:microsoft.com/office/officeart/2017/3/layout/DropPinTimeline"/>
    <dgm:cxn modelId="{D8231194-E810-0F44-B31C-34DF61516589}" type="presParOf" srcId="{90567463-1057-3847-A388-D1F7595FE5DF}" destId="{94211916-0A87-1341-92E5-C43C576C5266}" srcOrd="0" destOrd="0" presId="urn:microsoft.com/office/officeart/2017/3/layout/DropPinTimeline"/>
    <dgm:cxn modelId="{19F3AF1E-C840-5346-B508-AE5C2B8F7FDB}" type="presParOf" srcId="{90567463-1057-3847-A388-D1F7595FE5DF}" destId="{31791969-31AA-BB4E-998B-AFDA23063339}" srcOrd="1" destOrd="0" presId="urn:microsoft.com/office/officeart/2017/3/layout/DropPinTimeline"/>
    <dgm:cxn modelId="{F32A12AD-E52F-2445-A1C4-B4118AB7E623}" type="presParOf" srcId="{31791969-31AA-BB4E-998B-AFDA23063339}" destId="{13F54D54-8889-2646-B8D0-31427F62B76C}" srcOrd="0" destOrd="0" presId="urn:microsoft.com/office/officeart/2017/3/layout/DropPinTimeline"/>
    <dgm:cxn modelId="{D6914C6D-7C01-234A-A2FE-B9BAB229C0CD}" type="presParOf" srcId="{31791969-31AA-BB4E-998B-AFDA23063339}" destId="{DBDA3819-BF2C-BD4C-88DC-BA2AEE20094E}" srcOrd="1" destOrd="0" presId="urn:microsoft.com/office/officeart/2017/3/layout/DropPinTimeline"/>
    <dgm:cxn modelId="{0FB697C9-5FC3-AB45-8CA6-B32A9D3EE31B}" type="presParOf" srcId="{90567463-1057-3847-A388-D1F7595FE5DF}" destId="{1D0ACF61-F5CC-814E-808F-B73CBEE3BF84}" srcOrd="2" destOrd="0" presId="urn:microsoft.com/office/officeart/2017/3/layout/DropPinTimeline"/>
    <dgm:cxn modelId="{B0B6F7C0-2244-C14C-96BF-3998B737228A}" type="presParOf" srcId="{90567463-1057-3847-A388-D1F7595FE5DF}" destId="{ED3E6FB4-ACD8-3346-9B62-E38F4D6B76DE}" srcOrd="3" destOrd="0" presId="urn:microsoft.com/office/officeart/2017/3/layout/DropPinTimeline"/>
    <dgm:cxn modelId="{F008266C-7B9A-9348-8193-3DFF0915D4B8}" type="presParOf" srcId="{90567463-1057-3847-A388-D1F7595FE5DF}" destId="{AC572262-8907-2445-AE5B-AF93C348F30F}" srcOrd="4" destOrd="0" presId="urn:microsoft.com/office/officeart/2017/3/layout/DropPinTimeline"/>
    <dgm:cxn modelId="{CA017E25-FB46-E54A-9B56-9F9919ED9E62}" type="presParOf" srcId="{90567463-1057-3847-A388-D1F7595FE5DF}" destId="{EEFFE475-6633-1E48-B20C-CFAC6B10827B}" srcOrd="5" destOrd="0" presId="urn:microsoft.com/office/officeart/2017/3/layout/DropPin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67CB67-BE6E-4701-88BF-F52AA3059168}" type="doc">
      <dgm:prSet loTypeId="urn:microsoft.com/office/officeart/2005/8/layout/list1" loCatId="list" qsTypeId="urn:microsoft.com/office/officeart/2005/8/quickstyle/simple4" qsCatId="simple" csTypeId="urn:microsoft.com/office/officeart/2005/8/colors/accent1_2" csCatId="accent1" phldr="1"/>
      <dgm:spPr/>
      <dgm:t>
        <a:bodyPr/>
        <a:lstStyle/>
        <a:p>
          <a:endParaRPr lang="en-US"/>
        </a:p>
      </dgm:t>
    </dgm:pt>
    <dgm:pt modelId="{9C121A85-0F3D-42D6-8426-B14A4FAA0F94}">
      <dgm:prSet custT="1"/>
      <dgm:spPr/>
      <dgm:t>
        <a:bodyPr/>
        <a:lstStyle/>
        <a:p>
          <a:r>
            <a:rPr lang="en-US" sz="2800" dirty="0"/>
            <a:t>Strong Recommendations Include </a:t>
          </a:r>
        </a:p>
      </dgm:t>
    </dgm:pt>
    <dgm:pt modelId="{D903E182-D7AE-422C-A4D0-3A3E54EE1EF2}" type="parTrans" cxnId="{0379BD41-0C5A-4DD9-86B0-7FA70454E164}">
      <dgm:prSet/>
      <dgm:spPr/>
      <dgm:t>
        <a:bodyPr/>
        <a:lstStyle/>
        <a:p>
          <a:endParaRPr lang="en-US"/>
        </a:p>
      </dgm:t>
    </dgm:pt>
    <dgm:pt modelId="{1E16CE74-F02E-4DC0-8DD4-237B6016161C}" type="sibTrans" cxnId="{0379BD41-0C5A-4DD9-86B0-7FA70454E164}">
      <dgm:prSet/>
      <dgm:spPr/>
      <dgm:t>
        <a:bodyPr/>
        <a:lstStyle/>
        <a:p>
          <a:endParaRPr lang="en-US"/>
        </a:p>
      </dgm:t>
    </dgm:pt>
    <dgm:pt modelId="{DD228E0D-0008-452D-85C2-36D5E60A1860}">
      <dgm:prSet custT="1"/>
      <dgm:spPr/>
      <dgm:t>
        <a:bodyPr/>
        <a:lstStyle/>
        <a:p>
          <a:r>
            <a:rPr lang="en-US" sz="2400" dirty="0"/>
            <a:t>Using varenicline rather than a nicotine patch </a:t>
          </a:r>
        </a:p>
      </dgm:t>
    </dgm:pt>
    <dgm:pt modelId="{C715D233-6B37-4272-BBC6-F732EF526993}" type="parTrans" cxnId="{6E1AED73-DDFC-4FD7-BCF6-73E1EA0EE942}">
      <dgm:prSet/>
      <dgm:spPr/>
      <dgm:t>
        <a:bodyPr/>
        <a:lstStyle/>
        <a:p>
          <a:endParaRPr lang="en-US"/>
        </a:p>
      </dgm:t>
    </dgm:pt>
    <dgm:pt modelId="{674273B1-9F71-455D-8E26-303FE21454DF}" type="sibTrans" cxnId="{6E1AED73-DDFC-4FD7-BCF6-73E1EA0EE942}">
      <dgm:prSet/>
      <dgm:spPr/>
      <dgm:t>
        <a:bodyPr/>
        <a:lstStyle/>
        <a:p>
          <a:endParaRPr lang="en-US"/>
        </a:p>
      </dgm:t>
    </dgm:pt>
    <dgm:pt modelId="{D643E964-8643-488A-AC3D-D5EB0771D782}">
      <dgm:prSet custT="1"/>
      <dgm:spPr/>
      <dgm:t>
        <a:bodyPr/>
        <a:lstStyle/>
        <a:p>
          <a:r>
            <a:rPr lang="en-US" sz="2400" dirty="0"/>
            <a:t>Using varenicline rather than bupropion </a:t>
          </a:r>
        </a:p>
      </dgm:t>
    </dgm:pt>
    <dgm:pt modelId="{B9E87C4D-8F0E-44D5-A79C-716ED6C8BC72}" type="parTrans" cxnId="{CC4ADF17-9A11-4BE2-8910-44FE8463311A}">
      <dgm:prSet/>
      <dgm:spPr/>
      <dgm:t>
        <a:bodyPr/>
        <a:lstStyle/>
        <a:p>
          <a:endParaRPr lang="en-US"/>
        </a:p>
      </dgm:t>
    </dgm:pt>
    <dgm:pt modelId="{A5B2951F-B11F-46A4-A2F6-CF44097AB265}" type="sibTrans" cxnId="{CC4ADF17-9A11-4BE2-8910-44FE8463311A}">
      <dgm:prSet/>
      <dgm:spPr/>
      <dgm:t>
        <a:bodyPr/>
        <a:lstStyle/>
        <a:p>
          <a:endParaRPr lang="en-US"/>
        </a:p>
      </dgm:t>
    </dgm:pt>
    <dgm:pt modelId="{F149AF85-3F90-4E70-80EF-52B63C3BEDF5}">
      <dgm:prSet custT="1"/>
      <dgm:spPr/>
      <dgm:t>
        <a:bodyPr/>
        <a:lstStyle/>
        <a:p>
          <a:r>
            <a:rPr lang="en-US" sz="2400" dirty="0"/>
            <a:t>Using varenicline rather than a nicotine patch in adults with a comorbid psychiatric condition </a:t>
          </a:r>
        </a:p>
      </dgm:t>
    </dgm:pt>
    <dgm:pt modelId="{2606615A-C004-443F-86C3-33D962038202}" type="parTrans" cxnId="{8B5EA0B5-F91A-481F-B521-5E2FF10F8E34}">
      <dgm:prSet/>
      <dgm:spPr/>
      <dgm:t>
        <a:bodyPr/>
        <a:lstStyle/>
        <a:p>
          <a:endParaRPr lang="en-US"/>
        </a:p>
      </dgm:t>
    </dgm:pt>
    <dgm:pt modelId="{8118DA12-CAB1-4EF0-AD42-90AB1A3F2F39}" type="sibTrans" cxnId="{8B5EA0B5-F91A-481F-B521-5E2FF10F8E34}">
      <dgm:prSet/>
      <dgm:spPr/>
      <dgm:t>
        <a:bodyPr/>
        <a:lstStyle/>
        <a:p>
          <a:endParaRPr lang="en-US"/>
        </a:p>
      </dgm:t>
    </dgm:pt>
    <dgm:pt modelId="{46AC2A2D-A658-4B36-B907-09F47F8ADA55}">
      <dgm:prSet custT="1"/>
      <dgm:spPr/>
      <dgm:t>
        <a:bodyPr/>
        <a:lstStyle/>
        <a:p>
          <a:r>
            <a:rPr lang="en-US" sz="2400" dirty="0"/>
            <a:t>Initiating varenicline in adults even if they are unready to quit </a:t>
          </a:r>
        </a:p>
      </dgm:t>
    </dgm:pt>
    <dgm:pt modelId="{34376EBC-5AB3-45F8-9B72-9DB36848C80E}" type="parTrans" cxnId="{3D4D8025-0907-48D3-9395-E32C3BB29B46}">
      <dgm:prSet/>
      <dgm:spPr/>
      <dgm:t>
        <a:bodyPr/>
        <a:lstStyle/>
        <a:p>
          <a:endParaRPr lang="en-US"/>
        </a:p>
      </dgm:t>
    </dgm:pt>
    <dgm:pt modelId="{E930251B-E0C4-454D-BA77-DD522ACAC380}" type="sibTrans" cxnId="{3D4D8025-0907-48D3-9395-E32C3BB29B46}">
      <dgm:prSet/>
      <dgm:spPr/>
      <dgm:t>
        <a:bodyPr/>
        <a:lstStyle/>
        <a:p>
          <a:endParaRPr lang="en-US"/>
        </a:p>
      </dgm:t>
    </dgm:pt>
    <dgm:pt modelId="{2292E9C1-8A05-42E5-8E0F-E9CBE953329D}">
      <dgm:prSet custT="1"/>
      <dgm:spPr/>
      <dgm:t>
        <a:bodyPr/>
        <a:lstStyle/>
        <a:p>
          <a:r>
            <a:rPr lang="en-US" sz="2400" dirty="0"/>
            <a:t>Extending treatment duration to greater than 12 weeks. </a:t>
          </a:r>
        </a:p>
      </dgm:t>
    </dgm:pt>
    <dgm:pt modelId="{24BB6AF9-E2CE-4377-ACB2-5017B5548EC1}" type="parTrans" cxnId="{B367C286-2635-4DF9-A184-685AA5E1F44C}">
      <dgm:prSet/>
      <dgm:spPr/>
      <dgm:t>
        <a:bodyPr/>
        <a:lstStyle/>
        <a:p>
          <a:endParaRPr lang="en-US"/>
        </a:p>
      </dgm:t>
    </dgm:pt>
    <dgm:pt modelId="{016B63E4-C365-4509-94B8-8A68FC13CCC4}" type="sibTrans" cxnId="{B367C286-2635-4DF9-A184-685AA5E1F44C}">
      <dgm:prSet/>
      <dgm:spPr/>
      <dgm:t>
        <a:bodyPr/>
        <a:lstStyle/>
        <a:p>
          <a:endParaRPr lang="en-US"/>
        </a:p>
      </dgm:t>
    </dgm:pt>
    <dgm:pt modelId="{86892D58-D222-4CA9-8203-ED8936DBB911}">
      <dgm:prSet custT="1"/>
      <dgm:spPr/>
      <dgm:t>
        <a:bodyPr/>
        <a:lstStyle/>
        <a:p>
          <a:r>
            <a:rPr lang="en-US" sz="2800" dirty="0"/>
            <a:t>Conditional Recommendations Include </a:t>
          </a:r>
        </a:p>
      </dgm:t>
    </dgm:pt>
    <dgm:pt modelId="{94841AF1-9DAF-49BE-BC61-F882D2511E9A}" type="parTrans" cxnId="{8DDEC9F3-5859-4D8C-BDAA-7564D9220A29}">
      <dgm:prSet/>
      <dgm:spPr/>
      <dgm:t>
        <a:bodyPr/>
        <a:lstStyle/>
        <a:p>
          <a:endParaRPr lang="en-US"/>
        </a:p>
      </dgm:t>
    </dgm:pt>
    <dgm:pt modelId="{A174D579-5CB0-4F8B-94AF-C901909A3B2D}" type="sibTrans" cxnId="{8DDEC9F3-5859-4D8C-BDAA-7564D9220A29}">
      <dgm:prSet/>
      <dgm:spPr/>
      <dgm:t>
        <a:bodyPr/>
        <a:lstStyle/>
        <a:p>
          <a:endParaRPr lang="en-US"/>
        </a:p>
      </dgm:t>
    </dgm:pt>
    <dgm:pt modelId="{E6F1F48A-11D1-4DCD-9C3B-742519B84864}">
      <dgm:prSet custT="1"/>
      <dgm:spPr/>
      <dgm:t>
        <a:bodyPr/>
        <a:lstStyle/>
        <a:p>
          <a:r>
            <a:rPr lang="en-US" sz="2400" dirty="0"/>
            <a:t>Combining a nicotine patch with varenicline rather than using varenicline alone  </a:t>
          </a:r>
        </a:p>
      </dgm:t>
    </dgm:pt>
    <dgm:pt modelId="{D71E8AA4-3826-4EF7-A9A0-793AF2757CBF}" type="parTrans" cxnId="{4D0C4701-A091-435B-BD30-FB3AD93F2C47}">
      <dgm:prSet/>
      <dgm:spPr/>
      <dgm:t>
        <a:bodyPr/>
        <a:lstStyle/>
        <a:p>
          <a:endParaRPr lang="en-US"/>
        </a:p>
      </dgm:t>
    </dgm:pt>
    <dgm:pt modelId="{FD149E45-D377-4E3D-82AF-F0E9BECFA18D}" type="sibTrans" cxnId="{4D0C4701-A091-435B-BD30-FB3AD93F2C47}">
      <dgm:prSet/>
      <dgm:spPr/>
      <dgm:t>
        <a:bodyPr/>
        <a:lstStyle/>
        <a:p>
          <a:endParaRPr lang="en-US"/>
        </a:p>
      </dgm:t>
    </dgm:pt>
    <dgm:pt modelId="{04CBB504-53CB-4A01-85B0-7CBA00F92D5E}">
      <dgm:prSet custT="1"/>
      <dgm:spPr/>
      <dgm:t>
        <a:bodyPr/>
        <a:lstStyle/>
        <a:p>
          <a:r>
            <a:rPr lang="en-US" sz="2400" dirty="0"/>
            <a:t>Using varenicline rather than electronic cigarettes. </a:t>
          </a:r>
        </a:p>
      </dgm:t>
    </dgm:pt>
    <dgm:pt modelId="{F7BA076F-CF57-4294-9B31-833342714050}" type="parTrans" cxnId="{71F133DB-2888-496B-8745-7C4CDCC2F8C3}">
      <dgm:prSet/>
      <dgm:spPr/>
      <dgm:t>
        <a:bodyPr/>
        <a:lstStyle/>
        <a:p>
          <a:endParaRPr lang="en-US"/>
        </a:p>
      </dgm:t>
    </dgm:pt>
    <dgm:pt modelId="{5981E2CB-23E5-43A9-91E6-DA6A7B6FC4F9}" type="sibTrans" cxnId="{71F133DB-2888-496B-8745-7C4CDCC2F8C3}">
      <dgm:prSet/>
      <dgm:spPr/>
      <dgm:t>
        <a:bodyPr/>
        <a:lstStyle/>
        <a:p>
          <a:endParaRPr lang="en-US"/>
        </a:p>
      </dgm:t>
    </dgm:pt>
    <dgm:pt modelId="{21E0AA0A-0BB4-814D-AFCE-7F4B5B429D02}" type="pres">
      <dgm:prSet presAssocID="{DB67CB67-BE6E-4701-88BF-F52AA3059168}" presName="linear" presStyleCnt="0">
        <dgm:presLayoutVars>
          <dgm:dir/>
          <dgm:animLvl val="lvl"/>
          <dgm:resizeHandles val="exact"/>
        </dgm:presLayoutVars>
      </dgm:prSet>
      <dgm:spPr/>
    </dgm:pt>
    <dgm:pt modelId="{00FBF1C4-8143-A44C-8486-88E28B111497}" type="pres">
      <dgm:prSet presAssocID="{9C121A85-0F3D-42D6-8426-B14A4FAA0F94}" presName="parentLin" presStyleCnt="0"/>
      <dgm:spPr/>
    </dgm:pt>
    <dgm:pt modelId="{40F8EF5F-CE5A-114A-90CA-8093676D257B}" type="pres">
      <dgm:prSet presAssocID="{9C121A85-0F3D-42D6-8426-B14A4FAA0F94}" presName="parentLeftMargin" presStyleLbl="node1" presStyleIdx="0" presStyleCnt="2"/>
      <dgm:spPr/>
    </dgm:pt>
    <dgm:pt modelId="{C0EE5BEA-402A-7847-92B4-B3AEE14BC7D3}" type="pres">
      <dgm:prSet presAssocID="{9C121A85-0F3D-42D6-8426-B14A4FAA0F94}" presName="parentText" presStyleLbl="node1" presStyleIdx="0" presStyleCnt="2">
        <dgm:presLayoutVars>
          <dgm:chMax val="0"/>
          <dgm:bulletEnabled val="1"/>
        </dgm:presLayoutVars>
      </dgm:prSet>
      <dgm:spPr/>
    </dgm:pt>
    <dgm:pt modelId="{83A4EF7A-03D3-DC4F-8D8A-B2CA1F38D8D9}" type="pres">
      <dgm:prSet presAssocID="{9C121A85-0F3D-42D6-8426-B14A4FAA0F94}" presName="negativeSpace" presStyleCnt="0"/>
      <dgm:spPr/>
    </dgm:pt>
    <dgm:pt modelId="{864F5618-1B38-4F49-97D8-3F4B3DC5155F}" type="pres">
      <dgm:prSet presAssocID="{9C121A85-0F3D-42D6-8426-B14A4FAA0F94}" presName="childText" presStyleLbl="conFgAcc1" presStyleIdx="0" presStyleCnt="2">
        <dgm:presLayoutVars>
          <dgm:bulletEnabled val="1"/>
        </dgm:presLayoutVars>
      </dgm:prSet>
      <dgm:spPr/>
    </dgm:pt>
    <dgm:pt modelId="{1E3826D4-2446-2547-8AEA-3222D82BB382}" type="pres">
      <dgm:prSet presAssocID="{1E16CE74-F02E-4DC0-8DD4-237B6016161C}" presName="spaceBetweenRectangles" presStyleCnt="0"/>
      <dgm:spPr/>
    </dgm:pt>
    <dgm:pt modelId="{E79D4AB3-0440-BE47-812E-2C392571E4FC}" type="pres">
      <dgm:prSet presAssocID="{86892D58-D222-4CA9-8203-ED8936DBB911}" presName="parentLin" presStyleCnt="0"/>
      <dgm:spPr/>
    </dgm:pt>
    <dgm:pt modelId="{A8D6B3D9-6032-CA49-850A-0F65D1419C47}" type="pres">
      <dgm:prSet presAssocID="{86892D58-D222-4CA9-8203-ED8936DBB911}" presName="parentLeftMargin" presStyleLbl="node1" presStyleIdx="0" presStyleCnt="2"/>
      <dgm:spPr/>
    </dgm:pt>
    <dgm:pt modelId="{470EA98E-6905-4742-8245-7523889D7147}" type="pres">
      <dgm:prSet presAssocID="{86892D58-D222-4CA9-8203-ED8936DBB911}" presName="parentText" presStyleLbl="node1" presStyleIdx="1" presStyleCnt="2">
        <dgm:presLayoutVars>
          <dgm:chMax val="0"/>
          <dgm:bulletEnabled val="1"/>
        </dgm:presLayoutVars>
      </dgm:prSet>
      <dgm:spPr/>
    </dgm:pt>
    <dgm:pt modelId="{F541E787-1DCF-6B41-9714-764C4A741DA0}" type="pres">
      <dgm:prSet presAssocID="{86892D58-D222-4CA9-8203-ED8936DBB911}" presName="negativeSpace" presStyleCnt="0"/>
      <dgm:spPr/>
    </dgm:pt>
    <dgm:pt modelId="{958ED5CA-699D-8C4B-AE74-FBFAF67A7B26}" type="pres">
      <dgm:prSet presAssocID="{86892D58-D222-4CA9-8203-ED8936DBB911}" presName="childText" presStyleLbl="conFgAcc1" presStyleIdx="1" presStyleCnt="2">
        <dgm:presLayoutVars>
          <dgm:bulletEnabled val="1"/>
        </dgm:presLayoutVars>
      </dgm:prSet>
      <dgm:spPr/>
    </dgm:pt>
  </dgm:ptLst>
  <dgm:cxnLst>
    <dgm:cxn modelId="{4D0C4701-A091-435B-BD30-FB3AD93F2C47}" srcId="{86892D58-D222-4CA9-8203-ED8936DBB911}" destId="{E6F1F48A-11D1-4DCD-9C3B-742519B84864}" srcOrd="0" destOrd="0" parTransId="{D71E8AA4-3826-4EF7-A9A0-793AF2757CBF}" sibTransId="{FD149E45-D377-4E3D-82AF-F0E9BECFA18D}"/>
    <dgm:cxn modelId="{3E659D06-D63A-F941-98D0-E9B853D8033E}" type="presOf" srcId="{DD228E0D-0008-452D-85C2-36D5E60A1860}" destId="{864F5618-1B38-4F49-97D8-3F4B3DC5155F}" srcOrd="0" destOrd="0" presId="urn:microsoft.com/office/officeart/2005/8/layout/list1"/>
    <dgm:cxn modelId="{CC4ADF17-9A11-4BE2-8910-44FE8463311A}" srcId="{9C121A85-0F3D-42D6-8426-B14A4FAA0F94}" destId="{D643E964-8643-488A-AC3D-D5EB0771D782}" srcOrd="1" destOrd="0" parTransId="{B9E87C4D-8F0E-44D5-A79C-716ED6C8BC72}" sibTransId="{A5B2951F-B11F-46A4-A2F6-CF44097AB265}"/>
    <dgm:cxn modelId="{C0942225-CA99-674A-8387-750B376E9F5D}" type="presOf" srcId="{2292E9C1-8A05-42E5-8E0F-E9CBE953329D}" destId="{864F5618-1B38-4F49-97D8-3F4B3DC5155F}" srcOrd="0" destOrd="4" presId="urn:microsoft.com/office/officeart/2005/8/layout/list1"/>
    <dgm:cxn modelId="{3D4D8025-0907-48D3-9395-E32C3BB29B46}" srcId="{9C121A85-0F3D-42D6-8426-B14A4FAA0F94}" destId="{46AC2A2D-A658-4B36-B907-09F47F8ADA55}" srcOrd="3" destOrd="0" parTransId="{34376EBC-5AB3-45F8-9B72-9DB36848C80E}" sibTransId="{E930251B-E0C4-454D-BA77-DD522ACAC380}"/>
    <dgm:cxn modelId="{B008AD35-1900-284C-AB75-9BBB295BB697}" type="presOf" srcId="{D643E964-8643-488A-AC3D-D5EB0771D782}" destId="{864F5618-1B38-4F49-97D8-3F4B3DC5155F}" srcOrd="0" destOrd="1" presId="urn:microsoft.com/office/officeart/2005/8/layout/list1"/>
    <dgm:cxn modelId="{D8E7733B-EF80-A842-8346-BC2D2921A4BE}" type="presOf" srcId="{04CBB504-53CB-4A01-85B0-7CBA00F92D5E}" destId="{958ED5CA-699D-8C4B-AE74-FBFAF67A7B26}" srcOrd="0" destOrd="1" presId="urn:microsoft.com/office/officeart/2005/8/layout/list1"/>
    <dgm:cxn modelId="{0379BD41-0C5A-4DD9-86B0-7FA70454E164}" srcId="{DB67CB67-BE6E-4701-88BF-F52AA3059168}" destId="{9C121A85-0F3D-42D6-8426-B14A4FAA0F94}" srcOrd="0" destOrd="0" parTransId="{D903E182-D7AE-422C-A4D0-3A3E54EE1EF2}" sibTransId="{1E16CE74-F02E-4DC0-8DD4-237B6016161C}"/>
    <dgm:cxn modelId="{6927B670-E77A-F24D-866E-E1D43A0996D7}" type="presOf" srcId="{F149AF85-3F90-4E70-80EF-52B63C3BEDF5}" destId="{864F5618-1B38-4F49-97D8-3F4B3DC5155F}" srcOrd="0" destOrd="2" presId="urn:microsoft.com/office/officeart/2005/8/layout/list1"/>
    <dgm:cxn modelId="{6E1AED73-DDFC-4FD7-BCF6-73E1EA0EE942}" srcId="{9C121A85-0F3D-42D6-8426-B14A4FAA0F94}" destId="{DD228E0D-0008-452D-85C2-36D5E60A1860}" srcOrd="0" destOrd="0" parTransId="{C715D233-6B37-4272-BBC6-F732EF526993}" sibTransId="{674273B1-9F71-455D-8E26-303FE21454DF}"/>
    <dgm:cxn modelId="{DA5FAD77-429B-E942-BE82-292BFBF148C0}" type="presOf" srcId="{9C121A85-0F3D-42D6-8426-B14A4FAA0F94}" destId="{C0EE5BEA-402A-7847-92B4-B3AEE14BC7D3}" srcOrd="1" destOrd="0" presId="urn:microsoft.com/office/officeart/2005/8/layout/list1"/>
    <dgm:cxn modelId="{42373A80-A6FE-CA4D-886A-B70AB42FE78F}" type="presOf" srcId="{86892D58-D222-4CA9-8203-ED8936DBB911}" destId="{470EA98E-6905-4742-8245-7523889D7147}" srcOrd="1" destOrd="0" presId="urn:microsoft.com/office/officeart/2005/8/layout/list1"/>
    <dgm:cxn modelId="{B367C286-2635-4DF9-A184-685AA5E1F44C}" srcId="{9C121A85-0F3D-42D6-8426-B14A4FAA0F94}" destId="{2292E9C1-8A05-42E5-8E0F-E9CBE953329D}" srcOrd="4" destOrd="0" parTransId="{24BB6AF9-E2CE-4377-ACB2-5017B5548EC1}" sibTransId="{016B63E4-C365-4509-94B8-8A68FC13CCC4}"/>
    <dgm:cxn modelId="{43CD9593-C90D-AA44-AE45-F9B4FB5F72C4}" type="presOf" srcId="{46AC2A2D-A658-4B36-B907-09F47F8ADA55}" destId="{864F5618-1B38-4F49-97D8-3F4B3DC5155F}" srcOrd="0" destOrd="3" presId="urn:microsoft.com/office/officeart/2005/8/layout/list1"/>
    <dgm:cxn modelId="{4F47BFA4-68B8-EA4E-9A99-4895E9E52F8D}" type="presOf" srcId="{DB67CB67-BE6E-4701-88BF-F52AA3059168}" destId="{21E0AA0A-0BB4-814D-AFCE-7F4B5B429D02}" srcOrd="0" destOrd="0" presId="urn:microsoft.com/office/officeart/2005/8/layout/list1"/>
    <dgm:cxn modelId="{8B5EA0B5-F91A-481F-B521-5E2FF10F8E34}" srcId="{9C121A85-0F3D-42D6-8426-B14A4FAA0F94}" destId="{F149AF85-3F90-4E70-80EF-52B63C3BEDF5}" srcOrd="2" destOrd="0" parTransId="{2606615A-C004-443F-86C3-33D962038202}" sibTransId="{8118DA12-CAB1-4EF0-AD42-90AB1A3F2F39}"/>
    <dgm:cxn modelId="{7944B5B8-00C8-4443-85FB-9E7C63F25C8E}" type="presOf" srcId="{86892D58-D222-4CA9-8203-ED8936DBB911}" destId="{A8D6B3D9-6032-CA49-850A-0F65D1419C47}" srcOrd="0" destOrd="0" presId="urn:microsoft.com/office/officeart/2005/8/layout/list1"/>
    <dgm:cxn modelId="{2833FBCD-5D9F-0F45-A5A9-406767BA6404}" type="presOf" srcId="{E6F1F48A-11D1-4DCD-9C3B-742519B84864}" destId="{958ED5CA-699D-8C4B-AE74-FBFAF67A7B26}" srcOrd="0" destOrd="0" presId="urn:microsoft.com/office/officeart/2005/8/layout/list1"/>
    <dgm:cxn modelId="{71F133DB-2888-496B-8745-7C4CDCC2F8C3}" srcId="{86892D58-D222-4CA9-8203-ED8936DBB911}" destId="{04CBB504-53CB-4A01-85B0-7CBA00F92D5E}" srcOrd="1" destOrd="0" parTransId="{F7BA076F-CF57-4294-9B31-833342714050}" sibTransId="{5981E2CB-23E5-43A9-91E6-DA6A7B6FC4F9}"/>
    <dgm:cxn modelId="{8DDEC9F3-5859-4D8C-BDAA-7564D9220A29}" srcId="{DB67CB67-BE6E-4701-88BF-F52AA3059168}" destId="{86892D58-D222-4CA9-8203-ED8936DBB911}" srcOrd="1" destOrd="0" parTransId="{94841AF1-9DAF-49BE-BC61-F882D2511E9A}" sibTransId="{A174D579-5CB0-4F8B-94AF-C901909A3B2D}"/>
    <dgm:cxn modelId="{4471A9F6-96B1-C24E-883C-44FDC5D51433}" type="presOf" srcId="{9C121A85-0F3D-42D6-8426-B14A4FAA0F94}" destId="{40F8EF5F-CE5A-114A-90CA-8093676D257B}" srcOrd="0" destOrd="0" presId="urn:microsoft.com/office/officeart/2005/8/layout/list1"/>
    <dgm:cxn modelId="{FC265D29-A60D-4F48-93AE-7C53CC0E5F57}" type="presParOf" srcId="{21E0AA0A-0BB4-814D-AFCE-7F4B5B429D02}" destId="{00FBF1C4-8143-A44C-8486-88E28B111497}" srcOrd="0" destOrd="0" presId="urn:microsoft.com/office/officeart/2005/8/layout/list1"/>
    <dgm:cxn modelId="{6248C4AA-D0B0-2547-8A91-44C9E4096EC1}" type="presParOf" srcId="{00FBF1C4-8143-A44C-8486-88E28B111497}" destId="{40F8EF5F-CE5A-114A-90CA-8093676D257B}" srcOrd="0" destOrd="0" presId="urn:microsoft.com/office/officeart/2005/8/layout/list1"/>
    <dgm:cxn modelId="{E613B27D-D1F7-D945-80D5-92618CA11E8C}" type="presParOf" srcId="{00FBF1C4-8143-A44C-8486-88E28B111497}" destId="{C0EE5BEA-402A-7847-92B4-B3AEE14BC7D3}" srcOrd="1" destOrd="0" presId="urn:microsoft.com/office/officeart/2005/8/layout/list1"/>
    <dgm:cxn modelId="{5FAE0905-FA12-A245-A9D3-5F986E64CE5C}" type="presParOf" srcId="{21E0AA0A-0BB4-814D-AFCE-7F4B5B429D02}" destId="{83A4EF7A-03D3-DC4F-8D8A-B2CA1F38D8D9}" srcOrd="1" destOrd="0" presId="urn:microsoft.com/office/officeart/2005/8/layout/list1"/>
    <dgm:cxn modelId="{A710B7F2-08D3-804A-9A42-CCFF90528354}" type="presParOf" srcId="{21E0AA0A-0BB4-814D-AFCE-7F4B5B429D02}" destId="{864F5618-1B38-4F49-97D8-3F4B3DC5155F}" srcOrd="2" destOrd="0" presId="urn:microsoft.com/office/officeart/2005/8/layout/list1"/>
    <dgm:cxn modelId="{4346E713-FDCC-F545-A6B2-66B1104BF494}" type="presParOf" srcId="{21E0AA0A-0BB4-814D-AFCE-7F4B5B429D02}" destId="{1E3826D4-2446-2547-8AEA-3222D82BB382}" srcOrd="3" destOrd="0" presId="urn:microsoft.com/office/officeart/2005/8/layout/list1"/>
    <dgm:cxn modelId="{58E1AFD3-FE42-984B-96EE-94F7376D3F72}" type="presParOf" srcId="{21E0AA0A-0BB4-814D-AFCE-7F4B5B429D02}" destId="{E79D4AB3-0440-BE47-812E-2C392571E4FC}" srcOrd="4" destOrd="0" presId="urn:microsoft.com/office/officeart/2005/8/layout/list1"/>
    <dgm:cxn modelId="{A538F9D9-26E6-7643-B4E7-E9337C514143}" type="presParOf" srcId="{E79D4AB3-0440-BE47-812E-2C392571E4FC}" destId="{A8D6B3D9-6032-CA49-850A-0F65D1419C47}" srcOrd="0" destOrd="0" presId="urn:microsoft.com/office/officeart/2005/8/layout/list1"/>
    <dgm:cxn modelId="{3AEEE10A-4CE2-6246-A550-E4A6899E8202}" type="presParOf" srcId="{E79D4AB3-0440-BE47-812E-2C392571E4FC}" destId="{470EA98E-6905-4742-8245-7523889D7147}" srcOrd="1" destOrd="0" presId="urn:microsoft.com/office/officeart/2005/8/layout/list1"/>
    <dgm:cxn modelId="{CE62576A-A324-914E-BA7D-D948B184C394}" type="presParOf" srcId="{21E0AA0A-0BB4-814D-AFCE-7F4B5B429D02}" destId="{F541E787-1DCF-6B41-9714-764C4A741DA0}" srcOrd="5" destOrd="0" presId="urn:microsoft.com/office/officeart/2005/8/layout/list1"/>
    <dgm:cxn modelId="{EB1D7222-1BD4-8C4A-90E4-F8FF13AFDA00}" type="presParOf" srcId="{21E0AA0A-0BB4-814D-AFCE-7F4B5B429D02}" destId="{958ED5CA-699D-8C4B-AE74-FBFAF67A7B26}"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8D6C3D2-DAA3-9A4E-93B1-D1F33E4333C4}" type="doc">
      <dgm:prSet loTypeId="urn:microsoft.com/office/officeart/2005/8/layout/cycle2" loCatId="" qsTypeId="urn:microsoft.com/office/officeart/2005/8/quickstyle/simple1" qsCatId="simple" csTypeId="urn:microsoft.com/office/officeart/2005/8/colors/colorful5" csCatId="colorful" phldr="1"/>
      <dgm:spPr/>
      <dgm:t>
        <a:bodyPr/>
        <a:lstStyle/>
        <a:p>
          <a:endParaRPr lang="en-US"/>
        </a:p>
      </dgm:t>
    </dgm:pt>
    <dgm:pt modelId="{17BF4BA6-FBC4-7843-B63F-D316B077E44E}">
      <dgm:prSet phldrT="[Text]"/>
      <dgm:spPr/>
      <dgm:t>
        <a:bodyPr/>
        <a:lstStyle/>
        <a:p>
          <a:r>
            <a:rPr lang="en-US" dirty="0"/>
            <a:t>ASK</a:t>
          </a:r>
        </a:p>
      </dgm:t>
    </dgm:pt>
    <dgm:pt modelId="{7CE30998-BC0D-2D4A-93B2-DD3ED802AAD9}" type="parTrans" cxnId="{0FA4A8B2-0EA9-9043-941E-065B8CFD1C98}">
      <dgm:prSet/>
      <dgm:spPr/>
      <dgm:t>
        <a:bodyPr/>
        <a:lstStyle/>
        <a:p>
          <a:endParaRPr lang="en-US"/>
        </a:p>
      </dgm:t>
    </dgm:pt>
    <dgm:pt modelId="{C67C08F1-F37E-EF45-A6EB-275A9F2BF048}" type="sibTrans" cxnId="{0FA4A8B2-0EA9-9043-941E-065B8CFD1C98}">
      <dgm:prSet/>
      <dgm:spPr/>
      <dgm:t>
        <a:bodyPr/>
        <a:lstStyle/>
        <a:p>
          <a:endParaRPr lang="en-US"/>
        </a:p>
      </dgm:t>
    </dgm:pt>
    <dgm:pt modelId="{31ABFB6F-96E6-2B4E-AC9D-038DB21816B1}">
      <dgm:prSet phldrT="[Text]"/>
      <dgm:spPr/>
      <dgm:t>
        <a:bodyPr/>
        <a:lstStyle/>
        <a:p>
          <a:r>
            <a:rPr lang="en-US" dirty="0"/>
            <a:t>ADVISE</a:t>
          </a:r>
        </a:p>
      </dgm:t>
    </dgm:pt>
    <dgm:pt modelId="{DC058DA5-AE56-0C4B-8A01-223294FB09E7}" type="parTrans" cxnId="{EDF4E32F-A668-904B-83D9-286455629847}">
      <dgm:prSet/>
      <dgm:spPr/>
      <dgm:t>
        <a:bodyPr/>
        <a:lstStyle/>
        <a:p>
          <a:endParaRPr lang="en-US"/>
        </a:p>
      </dgm:t>
    </dgm:pt>
    <dgm:pt modelId="{BF67CA0A-C585-6943-BE46-FED4B3BE02AF}" type="sibTrans" cxnId="{EDF4E32F-A668-904B-83D9-286455629847}">
      <dgm:prSet/>
      <dgm:spPr/>
      <dgm:t>
        <a:bodyPr/>
        <a:lstStyle/>
        <a:p>
          <a:endParaRPr lang="en-US"/>
        </a:p>
      </dgm:t>
    </dgm:pt>
    <dgm:pt modelId="{1AAF23D9-6528-594F-A048-CBC9A8242608}">
      <dgm:prSet phldrT="[Text]"/>
      <dgm:spPr/>
      <dgm:t>
        <a:bodyPr/>
        <a:lstStyle/>
        <a:p>
          <a:r>
            <a:rPr lang="en-US" dirty="0"/>
            <a:t>ASSESS</a:t>
          </a:r>
        </a:p>
      </dgm:t>
    </dgm:pt>
    <dgm:pt modelId="{C5AF7689-ABDF-2847-B64C-D9750054D192}" type="parTrans" cxnId="{951CC51F-F5C9-CE42-8794-A93A0404453B}">
      <dgm:prSet/>
      <dgm:spPr/>
      <dgm:t>
        <a:bodyPr/>
        <a:lstStyle/>
        <a:p>
          <a:endParaRPr lang="en-US"/>
        </a:p>
      </dgm:t>
    </dgm:pt>
    <dgm:pt modelId="{8F5441C2-A3A7-C44C-A9EC-6B62794160D4}" type="sibTrans" cxnId="{951CC51F-F5C9-CE42-8794-A93A0404453B}">
      <dgm:prSet/>
      <dgm:spPr/>
      <dgm:t>
        <a:bodyPr/>
        <a:lstStyle/>
        <a:p>
          <a:endParaRPr lang="en-US"/>
        </a:p>
      </dgm:t>
    </dgm:pt>
    <dgm:pt modelId="{9A839652-46E1-6045-87D8-8A89767FD29B}">
      <dgm:prSet phldrT="[Text]"/>
      <dgm:spPr/>
      <dgm:t>
        <a:bodyPr/>
        <a:lstStyle/>
        <a:p>
          <a:r>
            <a:rPr lang="en-US" dirty="0"/>
            <a:t>ASSIST</a:t>
          </a:r>
        </a:p>
      </dgm:t>
    </dgm:pt>
    <dgm:pt modelId="{16963532-7097-F241-AF66-78F9E9EB867F}" type="parTrans" cxnId="{B99B90BD-5636-6C48-8E22-86B654B1D456}">
      <dgm:prSet/>
      <dgm:spPr/>
      <dgm:t>
        <a:bodyPr/>
        <a:lstStyle/>
        <a:p>
          <a:endParaRPr lang="en-US"/>
        </a:p>
      </dgm:t>
    </dgm:pt>
    <dgm:pt modelId="{D73D361E-BB81-8E40-8999-034EE4907E66}" type="sibTrans" cxnId="{B99B90BD-5636-6C48-8E22-86B654B1D456}">
      <dgm:prSet/>
      <dgm:spPr/>
      <dgm:t>
        <a:bodyPr/>
        <a:lstStyle/>
        <a:p>
          <a:endParaRPr lang="en-US"/>
        </a:p>
      </dgm:t>
    </dgm:pt>
    <dgm:pt modelId="{41C95468-EB08-EC45-B717-3DD158E60A5B}">
      <dgm:prSet phldrT="[Text]"/>
      <dgm:spPr/>
      <dgm:t>
        <a:bodyPr/>
        <a:lstStyle/>
        <a:p>
          <a:r>
            <a:rPr lang="en-US" dirty="0"/>
            <a:t>ARRANGE</a:t>
          </a:r>
        </a:p>
      </dgm:t>
    </dgm:pt>
    <dgm:pt modelId="{23E70FA1-A38B-6F41-8AC6-9776839F6EBD}" type="parTrans" cxnId="{F5031101-6CAC-6E40-AAA1-48B49E6CB3F9}">
      <dgm:prSet/>
      <dgm:spPr/>
      <dgm:t>
        <a:bodyPr/>
        <a:lstStyle/>
        <a:p>
          <a:endParaRPr lang="en-US"/>
        </a:p>
      </dgm:t>
    </dgm:pt>
    <dgm:pt modelId="{4607827D-6781-E84A-966A-FECCB1F4F2B0}" type="sibTrans" cxnId="{F5031101-6CAC-6E40-AAA1-48B49E6CB3F9}">
      <dgm:prSet/>
      <dgm:spPr/>
      <dgm:t>
        <a:bodyPr/>
        <a:lstStyle/>
        <a:p>
          <a:endParaRPr lang="en-US"/>
        </a:p>
      </dgm:t>
    </dgm:pt>
    <dgm:pt modelId="{7BBA1E10-F2F5-DA4D-AE90-56585CC5544C}" type="pres">
      <dgm:prSet presAssocID="{48D6C3D2-DAA3-9A4E-93B1-D1F33E4333C4}" presName="cycle" presStyleCnt="0">
        <dgm:presLayoutVars>
          <dgm:dir/>
          <dgm:resizeHandles val="exact"/>
        </dgm:presLayoutVars>
      </dgm:prSet>
      <dgm:spPr/>
    </dgm:pt>
    <dgm:pt modelId="{85CB7A47-6990-D445-ACCF-452658D08B99}" type="pres">
      <dgm:prSet presAssocID="{17BF4BA6-FBC4-7843-B63F-D316B077E44E}" presName="node" presStyleLbl="node1" presStyleIdx="0" presStyleCnt="5" custScaleX="129585" custScaleY="131799">
        <dgm:presLayoutVars>
          <dgm:bulletEnabled val="1"/>
        </dgm:presLayoutVars>
      </dgm:prSet>
      <dgm:spPr/>
    </dgm:pt>
    <dgm:pt modelId="{32B0A089-D88A-F542-BE60-8302641A495A}" type="pres">
      <dgm:prSet presAssocID="{C67C08F1-F37E-EF45-A6EB-275A9F2BF048}" presName="sibTrans" presStyleLbl="sibTrans2D1" presStyleIdx="0" presStyleCnt="5"/>
      <dgm:spPr/>
    </dgm:pt>
    <dgm:pt modelId="{98077565-460E-524A-9FB3-CE532EA95B52}" type="pres">
      <dgm:prSet presAssocID="{C67C08F1-F37E-EF45-A6EB-275A9F2BF048}" presName="connectorText" presStyleLbl="sibTrans2D1" presStyleIdx="0" presStyleCnt="5"/>
      <dgm:spPr/>
    </dgm:pt>
    <dgm:pt modelId="{0E9C73DF-FB10-5040-A6DC-9B56FFE2CD10}" type="pres">
      <dgm:prSet presAssocID="{31ABFB6F-96E6-2B4E-AC9D-038DB21816B1}" presName="node" presStyleLbl="node1" presStyleIdx="1" presStyleCnt="5" custScaleX="129585" custScaleY="131799">
        <dgm:presLayoutVars>
          <dgm:bulletEnabled val="1"/>
        </dgm:presLayoutVars>
      </dgm:prSet>
      <dgm:spPr/>
    </dgm:pt>
    <dgm:pt modelId="{DF9D9E58-A2F3-BE4C-A83C-C4006D91B214}" type="pres">
      <dgm:prSet presAssocID="{BF67CA0A-C585-6943-BE46-FED4B3BE02AF}" presName="sibTrans" presStyleLbl="sibTrans2D1" presStyleIdx="1" presStyleCnt="5"/>
      <dgm:spPr/>
    </dgm:pt>
    <dgm:pt modelId="{5E88EB50-BFC6-7C4B-A47F-D90F8DBC4FC3}" type="pres">
      <dgm:prSet presAssocID="{BF67CA0A-C585-6943-BE46-FED4B3BE02AF}" presName="connectorText" presStyleLbl="sibTrans2D1" presStyleIdx="1" presStyleCnt="5"/>
      <dgm:spPr/>
    </dgm:pt>
    <dgm:pt modelId="{BF51E38B-7FDF-2248-9D8C-69AB34BEB10F}" type="pres">
      <dgm:prSet presAssocID="{1AAF23D9-6528-594F-A048-CBC9A8242608}" presName="node" presStyleLbl="node1" presStyleIdx="2" presStyleCnt="5" custScaleX="129585" custScaleY="131799">
        <dgm:presLayoutVars>
          <dgm:bulletEnabled val="1"/>
        </dgm:presLayoutVars>
      </dgm:prSet>
      <dgm:spPr/>
    </dgm:pt>
    <dgm:pt modelId="{1330D727-B677-F84E-89FF-20590DC3FAD4}" type="pres">
      <dgm:prSet presAssocID="{8F5441C2-A3A7-C44C-A9EC-6B62794160D4}" presName="sibTrans" presStyleLbl="sibTrans2D1" presStyleIdx="2" presStyleCnt="5"/>
      <dgm:spPr/>
    </dgm:pt>
    <dgm:pt modelId="{D417B332-2FB6-6D4E-9AB9-6953FE78A494}" type="pres">
      <dgm:prSet presAssocID="{8F5441C2-A3A7-C44C-A9EC-6B62794160D4}" presName="connectorText" presStyleLbl="sibTrans2D1" presStyleIdx="2" presStyleCnt="5"/>
      <dgm:spPr/>
    </dgm:pt>
    <dgm:pt modelId="{C8AC5248-D661-4143-919A-B524F8BF4777}" type="pres">
      <dgm:prSet presAssocID="{9A839652-46E1-6045-87D8-8A89767FD29B}" presName="node" presStyleLbl="node1" presStyleIdx="3" presStyleCnt="5" custScaleX="129585" custScaleY="131799" custRadScaleRad="101600" custRadScaleInc="-1813">
        <dgm:presLayoutVars>
          <dgm:bulletEnabled val="1"/>
        </dgm:presLayoutVars>
      </dgm:prSet>
      <dgm:spPr/>
    </dgm:pt>
    <dgm:pt modelId="{F185DACA-9EE2-674C-BB86-6657F5287CCC}" type="pres">
      <dgm:prSet presAssocID="{D73D361E-BB81-8E40-8999-034EE4907E66}" presName="sibTrans" presStyleLbl="sibTrans2D1" presStyleIdx="3" presStyleCnt="5"/>
      <dgm:spPr/>
    </dgm:pt>
    <dgm:pt modelId="{18F9BC26-E296-294E-B502-A15138FB768F}" type="pres">
      <dgm:prSet presAssocID="{D73D361E-BB81-8E40-8999-034EE4907E66}" presName="connectorText" presStyleLbl="sibTrans2D1" presStyleIdx="3" presStyleCnt="5"/>
      <dgm:spPr/>
    </dgm:pt>
    <dgm:pt modelId="{43185018-F336-EF4E-811D-AF12A8059CA1}" type="pres">
      <dgm:prSet presAssocID="{41C95468-EB08-EC45-B717-3DD158E60A5B}" presName="node" presStyleLbl="node1" presStyleIdx="4" presStyleCnt="5" custScaleX="129585" custScaleY="131799">
        <dgm:presLayoutVars>
          <dgm:bulletEnabled val="1"/>
        </dgm:presLayoutVars>
      </dgm:prSet>
      <dgm:spPr/>
    </dgm:pt>
    <dgm:pt modelId="{DB71B117-4F2E-F143-9C84-A03D6232C34F}" type="pres">
      <dgm:prSet presAssocID="{4607827D-6781-E84A-966A-FECCB1F4F2B0}" presName="sibTrans" presStyleLbl="sibTrans2D1" presStyleIdx="4" presStyleCnt="5"/>
      <dgm:spPr/>
    </dgm:pt>
    <dgm:pt modelId="{528051C6-AC90-DC4D-A409-95A866502616}" type="pres">
      <dgm:prSet presAssocID="{4607827D-6781-E84A-966A-FECCB1F4F2B0}" presName="connectorText" presStyleLbl="sibTrans2D1" presStyleIdx="4" presStyleCnt="5"/>
      <dgm:spPr/>
    </dgm:pt>
  </dgm:ptLst>
  <dgm:cxnLst>
    <dgm:cxn modelId="{7FCF4500-AE6F-824D-8833-05E5504E22B7}" type="presOf" srcId="{8F5441C2-A3A7-C44C-A9EC-6B62794160D4}" destId="{1330D727-B677-F84E-89FF-20590DC3FAD4}" srcOrd="0" destOrd="0" presId="urn:microsoft.com/office/officeart/2005/8/layout/cycle2"/>
    <dgm:cxn modelId="{F5031101-6CAC-6E40-AAA1-48B49E6CB3F9}" srcId="{48D6C3D2-DAA3-9A4E-93B1-D1F33E4333C4}" destId="{41C95468-EB08-EC45-B717-3DD158E60A5B}" srcOrd="4" destOrd="0" parTransId="{23E70FA1-A38B-6F41-8AC6-9776839F6EBD}" sibTransId="{4607827D-6781-E84A-966A-FECCB1F4F2B0}"/>
    <dgm:cxn modelId="{2D258316-378B-8E41-896F-5BD7E1BD3A5E}" type="presOf" srcId="{D73D361E-BB81-8E40-8999-034EE4907E66}" destId="{18F9BC26-E296-294E-B502-A15138FB768F}" srcOrd="1" destOrd="0" presId="urn:microsoft.com/office/officeart/2005/8/layout/cycle2"/>
    <dgm:cxn modelId="{951CC51F-F5C9-CE42-8794-A93A0404453B}" srcId="{48D6C3D2-DAA3-9A4E-93B1-D1F33E4333C4}" destId="{1AAF23D9-6528-594F-A048-CBC9A8242608}" srcOrd="2" destOrd="0" parTransId="{C5AF7689-ABDF-2847-B64C-D9750054D192}" sibTransId="{8F5441C2-A3A7-C44C-A9EC-6B62794160D4}"/>
    <dgm:cxn modelId="{9780242A-2331-7544-BD7C-61F26986779E}" type="presOf" srcId="{C67C08F1-F37E-EF45-A6EB-275A9F2BF048}" destId="{98077565-460E-524A-9FB3-CE532EA95B52}" srcOrd="1" destOrd="0" presId="urn:microsoft.com/office/officeart/2005/8/layout/cycle2"/>
    <dgm:cxn modelId="{EDF4E32F-A668-904B-83D9-286455629847}" srcId="{48D6C3D2-DAA3-9A4E-93B1-D1F33E4333C4}" destId="{31ABFB6F-96E6-2B4E-AC9D-038DB21816B1}" srcOrd="1" destOrd="0" parTransId="{DC058DA5-AE56-0C4B-8A01-223294FB09E7}" sibTransId="{BF67CA0A-C585-6943-BE46-FED4B3BE02AF}"/>
    <dgm:cxn modelId="{6D32E531-C8C8-B949-B7DB-93CBD7244E98}" type="presOf" srcId="{9A839652-46E1-6045-87D8-8A89767FD29B}" destId="{C8AC5248-D661-4143-919A-B524F8BF4777}" srcOrd="0" destOrd="0" presId="urn:microsoft.com/office/officeart/2005/8/layout/cycle2"/>
    <dgm:cxn modelId="{54B94A5D-3E0C-DB4F-B5E4-D26FFB9AA5D9}" type="presOf" srcId="{1AAF23D9-6528-594F-A048-CBC9A8242608}" destId="{BF51E38B-7FDF-2248-9D8C-69AB34BEB10F}" srcOrd="0" destOrd="0" presId="urn:microsoft.com/office/officeart/2005/8/layout/cycle2"/>
    <dgm:cxn modelId="{AC479E62-1685-CD49-A3FF-32426814312E}" type="presOf" srcId="{4607827D-6781-E84A-966A-FECCB1F4F2B0}" destId="{DB71B117-4F2E-F143-9C84-A03D6232C34F}" srcOrd="0" destOrd="0" presId="urn:microsoft.com/office/officeart/2005/8/layout/cycle2"/>
    <dgm:cxn modelId="{75025166-F49E-2A45-9BEA-015797241E15}" type="presOf" srcId="{4607827D-6781-E84A-966A-FECCB1F4F2B0}" destId="{528051C6-AC90-DC4D-A409-95A866502616}" srcOrd="1" destOrd="0" presId="urn:microsoft.com/office/officeart/2005/8/layout/cycle2"/>
    <dgm:cxn modelId="{36A4B866-52B9-8C49-8A55-4689CCAEBCC9}" type="presOf" srcId="{BF67CA0A-C585-6943-BE46-FED4B3BE02AF}" destId="{DF9D9E58-A2F3-BE4C-A83C-C4006D91B214}" srcOrd="0" destOrd="0" presId="urn:microsoft.com/office/officeart/2005/8/layout/cycle2"/>
    <dgm:cxn modelId="{14CCCB73-2F83-E044-8322-0C5E0DC04DEA}" type="presOf" srcId="{31ABFB6F-96E6-2B4E-AC9D-038DB21816B1}" destId="{0E9C73DF-FB10-5040-A6DC-9B56FFE2CD10}" srcOrd="0" destOrd="0" presId="urn:microsoft.com/office/officeart/2005/8/layout/cycle2"/>
    <dgm:cxn modelId="{0DE1737A-C59E-4B47-B211-73AE2C0F0F3E}" type="presOf" srcId="{17BF4BA6-FBC4-7843-B63F-D316B077E44E}" destId="{85CB7A47-6990-D445-ACCF-452658D08B99}" srcOrd="0" destOrd="0" presId="urn:microsoft.com/office/officeart/2005/8/layout/cycle2"/>
    <dgm:cxn modelId="{030A9C7C-8740-6A40-ACE9-B522186F80FC}" type="presOf" srcId="{41C95468-EB08-EC45-B717-3DD158E60A5B}" destId="{43185018-F336-EF4E-811D-AF12A8059CA1}" srcOrd="0" destOrd="0" presId="urn:microsoft.com/office/officeart/2005/8/layout/cycle2"/>
    <dgm:cxn modelId="{E9E4428C-377E-494D-9980-362AE73287F2}" type="presOf" srcId="{D73D361E-BB81-8E40-8999-034EE4907E66}" destId="{F185DACA-9EE2-674C-BB86-6657F5287CCC}" srcOrd="0" destOrd="0" presId="urn:microsoft.com/office/officeart/2005/8/layout/cycle2"/>
    <dgm:cxn modelId="{755C7A8C-51D9-F446-829B-3BF019395B82}" type="presOf" srcId="{C67C08F1-F37E-EF45-A6EB-275A9F2BF048}" destId="{32B0A089-D88A-F542-BE60-8302641A495A}" srcOrd="0" destOrd="0" presId="urn:microsoft.com/office/officeart/2005/8/layout/cycle2"/>
    <dgm:cxn modelId="{99D6A1AD-68A8-F34F-8D02-6BD3EA4A5502}" type="presOf" srcId="{48D6C3D2-DAA3-9A4E-93B1-D1F33E4333C4}" destId="{7BBA1E10-F2F5-DA4D-AE90-56585CC5544C}" srcOrd="0" destOrd="0" presId="urn:microsoft.com/office/officeart/2005/8/layout/cycle2"/>
    <dgm:cxn modelId="{0FA4A8B2-0EA9-9043-941E-065B8CFD1C98}" srcId="{48D6C3D2-DAA3-9A4E-93B1-D1F33E4333C4}" destId="{17BF4BA6-FBC4-7843-B63F-D316B077E44E}" srcOrd="0" destOrd="0" parTransId="{7CE30998-BC0D-2D4A-93B2-DD3ED802AAD9}" sibTransId="{C67C08F1-F37E-EF45-A6EB-275A9F2BF048}"/>
    <dgm:cxn modelId="{B99B90BD-5636-6C48-8E22-86B654B1D456}" srcId="{48D6C3D2-DAA3-9A4E-93B1-D1F33E4333C4}" destId="{9A839652-46E1-6045-87D8-8A89767FD29B}" srcOrd="3" destOrd="0" parTransId="{16963532-7097-F241-AF66-78F9E9EB867F}" sibTransId="{D73D361E-BB81-8E40-8999-034EE4907E66}"/>
    <dgm:cxn modelId="{7B07AFCE-2D77-CA4F-B4A6-9FAF2B38F759}" type="presOf" srcId="{8F5441C2-A3A7-C44C-A9EC-6B62794160D4}" destId="{D417B332-2FB6-6D4E-9AB9-6953FE78A494}" srcOrd="1" destOrd="0" presId="urn:microsoft.com/office/officeart/2005/8/layout/cycle2"/>
    <dgm:cxn modelId="{BFCADCE4-F8F5-7442-A655-0F134B2CBB86}" type="presOf" srcId="{BF67CA0A-C585-6943-BE46-FED4B3BE02AF}" destId="{5E88EB50-BFC6-7C4B-A47F-D90F8DBC4FC3}" srcOrd="1" destOrd="0" presId="urn:microsoft.com/office/officeart/2005/8/layout/cycle2"/>
    <dgm:cxn modelId="{C8D15362-42D9-1645-B7D4-2D9608DE6F60}" type="presParOf" srcId="{7BBA1E10-F2F5-DA4D-AE90-56585CC5544C}" destId="{85CB7A47-6990-D445-ACCF-452658D08B99}" srcOrd="0" destOrd="0" presId="urn:microsoft.com/office/officeart/2005/8/layout/cycle2"/>
    <dgm:cxn modelId="{D788A1D5-4C6C-BA46-B6A2-B7014E9A4371}" type="presParOf" srcId="{7BBA1E10-F2F5-DA4D-AE90-56585CC5544C}" destId="{32B0A089-D88A-F542-BE60-8302641A495A}" srcOrd="1" destOrd="0" presId="urn:microsoft.com/office/officeart/2005/8/layout/cycle2"/>
    <dgm:cxn modelId="{9FF444C3-684B-174B-8EC6-6734080EE185}" type="presParOf" srcId="{32B0A089-D88A-F542-BE60-8302641A495A}" destId="{98077565-460E-524A-9FB3-CE532EA95B52}" srcOrd="0" destOrd="0" presId="urn:microsoft.com/office/officeart/2005/8/layout/cycle2"/>
    <dgm:cxn modelId="{7EC3A5FF-2F6C-284B-8897-6C867597AFF2}" type="presParOf" srcId="{7BBA1E10-F2F5-DA4D-AE90-56585CC5544C}" destId="{0E9C73DF-FB10-5040-A6DC-9B56FFE2CD10}" srcOrd="2" destOrd="0" presId="urn:microsoft.com/office/officeart/2005/8/layout/cycle2"/>
    <dgm:cxn modelId="{321ECA25-B868-4F47-B0D9-B802433B0C2D}" type="presParOf" srcId="{7BBA1E10-F2F5-DA4D-AE90-56585CC5544C}" destId="{DF9D9E58-A2F3-BE4C-A83C-C4006D91B214}" srcOrd="3" destOrd="0" presId="urn:microsoft.com/office/officeart/2005/8/layout/cycle2"/>
    <dgm:cxn modelId="{C7992760-CA57-2244-AB3E-581246C214A3}" type="presParOf" srcId="{DF9D9E58-A2F3-BE4C-A83C-C4006D91B214}" destId="{5E88EB50-BFC6-7C4B-A47F-D90F8DBC4FC3}" srcOrd="0" destOrd="0" presId="urn:microsoft.com/office/officeart/2005/8/layout/cycle2"/>
    <dgm:cxn modelId="{61609BA7-7874-B543-BB29-2864DCE3D677}" type="presParOf" srcId="{7BBA1E10-F2F5-DA4D-AE90-56585CC5544C}" destId="{BF51E38B-7FDF-2248-9D8C-69AB34BEB10F}" srcOrd="4" destOrd="0" presId="urn:microsoft.com/office/officeart/2005/8/layout/cycle2"/>
    <dgm:cxn modelId="{5AA9503F-4BF0-264C-9EEB-8F61F647BF02}" type="presParOf" srcId="{7BBA1E10-F2F5-DA4D-AE90-56585CC5544C}" destId="{1330D727-B677-F84E-89FF-20590DC3FAD4}" srcOrd="5" destOrd="0" presId="urn:microsoft.com/office/officeart/2005/8/layout/cycle2"/>
    <dgm:cxn modelId="{D5AEAEDE-D085-984E-BAC3-E87305CB417C}" type="presParOf" srcId="{1330D727-B677-F84E-89FF-20590DC3FAD4}" destId="{D417B332-2FB6-6D4E-9AB9-6953FE78A494}" srcOrd="0" destOrd="0" presId="urn:microsoft.com/office/officeart/2005/8/layout/cycle2"/>
    <dgm:cxn modelId="{88606E7B-EBFF-6849-9DC4-2EAED3012EE9}" type="presParOf" srcId="{7BBA1E10-F2F5-DA4D-AE90-56585CC5544C}" destId="{C8AC5248-D661-4143-919A-B524F8BF4777}" srcOrd="6" destOrd="0" presId="urn:microsoft.com/office/officeart/2005/8/layout/cycle2"/>
    <dgm:cxn modelId="{CF446AFA-35AD-3748-B2DC-30F6C5F4D17F}" type="presParOf" srcId="{7BBA1E10-F2F5-DA4D-AE90-56585CC5544C}" destId="{F185DACA-9EE2-674C-BB86-6657F5287CCC}" srcOrd="7" destOrd="0" presId="urn:microsoft.com/office/officeart/2005/8/layout/cycle2"/>
    <dgm:cxn modelId="{D46C08B9-43AD-6A48-A179-685DF3170DCA}" type="presParOf" srcId="{F185DACA-9EE2-674C-BB86-6657F5287CCC}" destId="{18F9BC26-E296-294E-B502-A15138FB768F}" srcOrd="0" destOrd="0" presId="urn:microsoft.com/office/officeart/2005/8/layout/cycle2"/>
    <dgm:cxn modelId="{9233E19F-F9DC-1A43-B6C5-AE482ABB637E}" type="presParOf" srcId="{7BBA1E10-F2F5-DA4D-AE90-56585CC5544C}" destId="{43185018-F336-EF4E-811D-AF12A8059CA1}" srcOrd="8" destOrd="0" presId="urn:microsoft.com/office/officeart/2005/8/layout/cycle2"/>
    <dgm:cxn modelId="{4CB089E4-27CA-A842-88CE-E18883985B58}" type="presParOf" srcId="{7BBA1E10-F2F5-DA4D-AE90-56585CC5544C}" destId="{DB71B117-4F2E-F143-9C84-A03D6232C34F}" srcOrd="9" destOrd="0" presId="urn:microsoft.com/office/officeart/2005/8/layout/cycle2"/>
    <dgm:cxn modelId="{F5DB913A-1DD7-3A4C-AFBE-A16C1EF8B969}" type="presParOf" srcId="{DB71B117-4F2E-F143-9C84-A03D6232C34F}" destId="{528051C6-AC90-DC4D-A409-95A866502616}"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DC7D89-0A4B-464B-88DB-9FE2549786A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01B9B26C-D334-471F-8D14-18DDBF2640C8}">
      <dgm:prSet/>
      <dgm:spPr/>
      <dgm:t>
        <a:bodyPr/>
        <a:lstStyle/>
        <a:p>
          <a:r>
            <a:rPr lang="en-US" dirty="0"/>
            <a:t>(1) Prescribe FDA-approved pharmacotherapy </a:t>
          </a:r>
        </a:p>
      </dgm:t>
    </dgm:pt>
    <dgm:pt modelId="{13F9C56F-331E-4E84-83D7-E7A58EE46FC2}" type="parTrans" cxnId="{DD937CDF-414B-45CC-9962-5AAEDD86ED05}">
      <dgm:prSet/>
      <dgm:spPr/>
      <dgm:t>
        <a:bodyPr/>
        <a:lstStyle/>
        <a:p>
          <a:endParaRPr lang="en-US"/>
        </a:p>
      </dgm:t>
    </dgm:pt>
    <dgm:pt modelId="{A7C8E4ED-EC5E-4FE4-9251-B335CB8B1B56}" type="sibTrans" cxnId="{DD937CDF-414B-45CC-9962-5AAEDD86ED05}">
      <dgm:prSet/>
      <dgm:spPr/>
      <dgm:t>
        <a:bodyPr/>
        <a:lstStyle/>
        <a:p>
          <a:endParaRPr lang="en-US"/>
        </a:p>
      </dgm:t>
    </dgm:pt>
    <dgm:pt modelId="{62FB3A25-6302-4D46-8B6D-DF4BE6963802}">
      <dgm:prSet/>
      <dgm:spPr/>
      <dgm:t>
        <a:bodyPr/>
        <a:lstStyle/>
        <a:p>
          <a:r>
            <a:rPr lang="en-US" b="1" dirty="0">
              <a:solidFill>
                <a:schemeClr val="tx2"/>
              </a:solidFill>
            </a:rPr>
            <a:t>First-line treatment </a:t>
          </a:r>
        </a:p>
      </dgm:t>
    </dgm:pt>
    <dgm:pt modelId="{D875237B-C788-456D-A560-29CE3932B3F7}" type="parTrans" cxnId="{39DECC6C-2B79-4A3E-B45C-A2CEBB7721BA}">
      <dgm:prSet/>
      <dgm:spPr/>
      <dgm:t>
        <a:bodyPr/>
        <a:lstStyle/>
        <a:p>
          <a:endParaRPr lang="en-US"/>
        </a:p>
      </dgm:t>
    </dgm:pt>
    <dgm:pt modelId="{A3857211-3544-414B-8D9E-7B8CE4F7203E}" type="sibTrans" cxnId="{39DECC6C-2B79-4A3E-B45C-A2CEBB7721BA}">
      <dgm:prSet/>
      <dgm:spPr/>
      <dgm:t>
        <a:bodyPr/>
        <a:lstStyle/>
        <a:p>
          <a:endParaRPr lang="en-US"/>
        </a:p>
      </dgm:t>
    </dgm:pt>
    <dgm:pt modelId="{3A0F41D1-AFA8-44CB-9E9A-4DE1A1779BC0}">
      <dgm:prSet/>
      <dgm:spPr/>
      <dgm:t>
        <a:bodyPr/>
        <a:lstStyle/>
        <a:p>
          <a:r>
            <a:rPr lang="en-US" dirty="0"/>
            <a:t>Varenicline </a:t>
          </a:r>
          <a:r>
            <a:rPr lang="en-US" b="1" i="1" dirty="0"/>
            <a:t>or </a:t>
          </a:r>
          <a:endParaRPr lang="en-US" dirty="0"/>
        </a:p>
      </dgm:t>
    </dgm:pt>
    <dgm:pt modelId="{049395DD-A2D5-444F-9B97-2596A93AD372}" type="parTrans" cxnId="{407981A5-5A63-4BB2-B7E6-D2A84D4830C1}">
      <dgm:prSet/>
      <dgm:spPr/>
      <dgm:t>
        <a:bodyPr/>
        <a:lstStyle/>
        <a:p>
          <a:endParaRPr lang="en-US"/>
        </a:p>
      </dgm:t>
    </dgm:pt>
    <dgm:pt modelId="{7EF85367-40E9-4E52-9250-088A5EF65170}" type="sibTrans" cxnId="{407981A5-5A63-4BB2-B7E6-D2A84D4830C1}">
      <dgm:prSet/>
      <dgm:spPr/>
      <dgm:t>
        <a:bodyPr/>
        <a:lstStyle/>
        <a:p>
          <a:endParaRPr lang="en-US"/>
        </a:p>
      </dgm:t>
    </dgm:pt>
    <dgm:pt modelId="{3DB0FEFE-B797-4139-B1E9-E504E1E9A080}">
      <dgm:prSet/>
      <dgm:spPr/>
      <dgm:t>
        <a:bodyPr/>
        <a:lstStyle/>
        <a:p>
          <a:r>
            <a:rPr lang="en-US"/>
            <a:t>Combination of nicotine replacement products</a:t>
          </a:r>
          <a:br>
            <a:rPr lang="en-US"/>
          </a:br>
          <a:r>
            <a:rPr lang="en-US"/>
            <a:t>(patch + choice of lozenge, gum, inhaler, or nasal spray as needed to control cravings) </a:t>
          </a:r>
        </a:p>
      </dgm:t>
    </dgm:pt>
    <dgm:pt modelId="{CB74FE74-88E9-4DAF-B328-15614E6C069A}" type="parTrans" cxnId="{E5B334A0-2B65-4F9F-B65B-B0E7B0538CDA}">
      <dgm:prSet/>
      <dgm:spPr/>
      <dgm:t>
        <a:bodyPr/>
        <a:lstStyle/>
        <a:p>
          <a:endParaRPr lang="en-US"/>
        </a:p>
      </dgm:t>
    </dgm:pt>
    <dgm:pt modelId="{18BD38D9-823C-40AC-8980-7388B6F0D133}" type="sibTrans" cxnId="{E5B334A0-2B65-4F9F-B65B-B0E7B0538CDA}">
      <dgm:prSet/>
      <dgm:spPr/>
      <dgm:t>
        <a:bodyPr/>
        <a:lstStyle/>
        <a:p>
          <a:endParaRPr lang="en-US"/>
        </a:p>
      </dgm:t>
    </dgm:pt>
    <dgm:pt modelId="{598F01BB-4D8C-49F6-8189-BBC75F1767BB}">
      <dgm:prSet/>
      <dgm:spPr/>
      <dgm:t>
        <a:bodyPr/>
        <a:lstStyle/>
        <a:p>
          <a:r>
            <a:rPr lang="en-US" i="0" dirty="0"/>
            <a:t>(2) If patient preference or first-line treatment intolerance or contraindication </a:t>
          </a:r>
        </a:p>
      </dgm:t>
    </dgm:pt>
    <dgm:pt modelId="{3BE02E66-38D9-4CD7-AA2E-117493C18C66}" type="parTrans" cxnId="{469C7237-CD2B-4BD3-BBDB-FEA4FCD7A0A2}">
      <dgm:prSet/>
      <dgm:spPr/>
      <dgm:t>
        <a:bodyPr/>
        <a:lstStyle/>
        <a:p>
          <a:endParaRPr lang="en-US"/>
        </a:p>
      </dgm:t>
    </dgm:pt>
    <dgm:pt modelId="{C66490F4-52E8-49DD-B284-D6892D2782E3}" type="sibTrans" cxnId="{469C7237-CD2B-4BD3-BBDB-FEA4FCD7A0A2}">
      <dgm:prSet/>
      <dgm:spPr/>
      <dgm:t>
        <a:bodyPr/>
        <a:lstStyle/>
        <a:p>
          <a:endParaRPr lang="en-US"/>
        </a:p>
      </dgm:t>
    </dgm:pt>
    <dgm:pt modelId="{EF1B2372-0783-4091-A50D-F2B366C34E56}">
      <dgm:prSet/>
      <dgm:spPr/>
      <dgm:t>
        <a:bodyPr/>
        <a:lstStyle/>
        <a:p>
          <a:r>
            <a:rPr lang="en-US" b="1" dirty="0">
              <a:solidFill>
                <a:schemeClr val="tx2"/>
              </a:solidFill>
            </a:rPr>
            <a:t>Second-line treatment </a:t>
          </a:r>
        </a:p>
      </dgm:t>
    </dgm:pt>
    <dgm:pt modelId="{B12D86A2-63A7-4625-8757-04EC52CF13AD}" type="parTrans" cxnId="{E7AB627B-0BB6-4BCA-B024-06B91F046D0C}">
      <dgm:prSet/>
      <dgm:spPr/>
      <dgm:t>
        <a:bodyPr/>
        <a:lstStyle/>
        <a:p>
          <a:endParaRPr lang="en-US"/>
        </a:p>
      </dgm:t>
    </dgm:pt>
    <dgm:pt modelId="{F41F3EE4-6063-4857-941C-A7E7A81FE42E}" type="sibTrans" cxnId="{E7AB627B-0BB6-4BCA-B024-06B91F046D0C}">
      <dgm:prSet/>
      <dgm:spPr/>
      <dgm:t>
        <a:bodyPr/>
        <a:lstStyle/>
        <a:p>
          <a:endParaRPr lang="en-US"/>
        </a:p>
      </dgm:t>
    </dgm:pt>
    <dgm:pt modelId="{3D8A09CC-F10D-4FA9-A96B-08223362B193}">
      <dgm:prSet/>
      <dgm:spPr/>
      <dgm:t>
        <a:bodyPr/>
        <a:lstStyle/>
        <a:p>
          <a:r>
            <a:rPr lang="en-US" dirty="0"/>
            <a:t>Single nicotine replacement product</a:t>
          </a:r>
          <a:br>
            <a:rPr lang="en-US" dirty="0"/>
          </a:br>
          <a:r>
            <a:rPr lang="en-US" dirty="0"/>
            <a:t>(patch, lozenge, gum, inhaler, or nasal spray) </a:t>
          </a:r>
          <a:r>
            <a:rPr lang="en-US" b="1" i="1" dirty="0"/>
            <a:t>or </a:t>
          </a:r>
          <a:endParaRPr lang="en-US" dirty="0"/>
        </a:p>
      </dgm:t>
    </dgm:pt>
    <dgm:pt modelId="{01C1DE97-1311-4F3A-ABA8-1E8577291749}" type="parTrans" cxnId="{70635773-E129-4EBF-BA5D-32E1A1E37DF2}">
      <dgm:prSet/>
      <dgm:spPr/>
      <dgm:t>
        <a:bodyPr/>
        <a:lstStyle/>
        <a:p>
          <a:endParaRPr lang="en-US"/>
        </a:p>
      </dgm:t>
    </dgm:pt>
    <dgm:pt modelId="{CF144B79-BD31-4FCC-8113-6A6A54D098AD}" type="sibTrans" cxnId="{70635773-E129-4EBF-BA5D-32E1A1E37DF2}">
      <dgm:prSet/>
      <dgm:spPr/>
      <dgm:t>
        <a:bodyPr/>
        <a:lstStyle/>
        <a:p>
          <a:endParaRPr lang="en-US"/>
        </a:p>
      </dgm:t>
    </dgm:pt>
    <dgm:pt modelId="{74B2EA2E-F46A-40D3-A5B6-7C3D4349AC4B}">
      <dgm:prSet/>
      <dgm:spPr/>
      <dgm:t>
        <a:bodyPr/>
        <a:lstStyle/>
        <a:p>
          <a:r>
            <a:rPr lang="en-US"/>
            <a:t>Bupropion</a:t>
          </a:r>
        </a:p>
      </dgm:t>
    </dgm:pt>
    <dgm:pt modelId="{1A5AFBBA-CD45-478D-8095-B9410D6503E6}" type="parTrans" cxnId="{22DAD699-2A56-4AA7-B24E-9508A1CCC61E}">
      <dgm:prSet/>
      <dgm:spPr/>
      <dgm:t>
        <a:bodyPr/>
        <a:lstStyle/>
        <a:p>
          <a:endParaRPr lang="en-US"/>
        </a:p>
      </dgm:t>
    </dgm:pt>
    <dgm:pt modelId="{D04E6F3C-52C2-4FB1-B171-34A98A92ADB7}" type="sibTrans" cxnId="{22DAD699-2A56-4AA7-B24E-9508A1CCC61E}">
      <dgm:prSet/>
      <dgm:spPr/>
      <dgm:t>
        <a:bodyPr/>
        <a:lstStyle/>
        <a:p>
          <a:endParaRPr lang="en-US"/>
        </a:p>
      </dgm:t>
    </dgm:pt>
    <dgm:pt modelId="{4AF92CA0-855C-4ED1-A486-82363277078D}">
      <dgm:prSet/>
      <dgm:spPr/>
      <dgm:t>
        <a:bodyPr/>
        <a:lstStyle/>
        <a:p>
          <a:r>
            <a:rPr lang="en-US" i="0" dirty="0"/>
            <a:t>(3) If single agent is not sufficient to achieve abstinence </a:t>
          </a:r>
        </a:p>
      </dgm:t>
    </dgm:pt>
    <dgm:pt modelId="{E1736BC8-9D5D-435B-B4D0-50B6E2A147D8}" type="parTrans" cxnId="{2B2E133C-14B6-42BE-ACEA-7987B90F31CB}">
      <dgm:prSet/>
      <dgm:spPr/>
      <dgm:t>
        <a:bodyPr/>
        <a:lstStyle/>
        <a:p>
          <a:endParaRPr lang="en-US"/>
        </a:p>
      </dgm:t>
    </dgm:pt>
    <dgm:pt modelId="{4D89AB00-4E22-403B-94EC-51598EA916F0}" type="sibTrans" cxnId="{2B2E133C-14B6-42BE-ACEA-7987B90F31CB}">
      <dgm:prSet/>
      <dgm:spPr/>
      <dgm:t>
        <a:bodyPr/>
        <a:lstStyle/>
        <a:p>
          <a:endParaRPr lang="en-US"/>
        </a:p>
      </dgm:t>
    </dgm:pt>
    <dgm:pt modelId="{EA1EFB16-A231-4C34-8825-243579A2C0A1}">
      <dgm:prSet/>
      <dgm:spPr/>
      <dgm:t>
        <a:bodyPr/>
        <a:lstStyle/>
        <a:p>
          <a:r>
            <a:rPr lang="en-US" b="1" dirty="0">
              <a:solidFill>
                <a:schemeClr val="tx2"/>
              </a:solidFill>
            </a:rPr>
            <a:t>Consider combining categories of FDA-approved drugs </a:t>
          </a:r>
        </a:p>
      </dgm:t>
    </dgm:pt>
    <dgm:pt modelId="{9AF93EC5-71F7-4EA6-9E4D-54F13117B1B6}" type="parTrans" cxnId="{E21AF8E4-4ABA-4722-817B-BE511B91C8D0}">
      <dgm:prSet/>
      <dgm:spPr/>
      <dgm:t>
        <a:bodyPr/>
        <a:lstStyle/>
        <a:p>
          <a:endParaRPr lang="en-US"/>
        </a:p>
      </dgm:t>
    </dgm:pt>
    <dgm:pt modelId="{264413E1-50DE-404D-9B01-ACC7BCFFDB53}" type="sibTrans" cxnId="{E21AF8E4-4ABA-4722-817B-BE511B91C8D0}">
      <dgm:prSet/>
      <dgm:spPr/>
      <dgm:t>
        <a:bodyPr/>
        <a:lstStyle/>
        <a:p>
          <a:endParaRPr lang="en-US"/>
        </a:p>
      </dgm:t>
    </dgm:pt>
    <dgm:pt modelId="{718F068D-B01F-4FCE-A92D-185A9F36FB64}">
      <dgm:prSet/>
      <dgm:spPr/>
      <dgm:t>
        <a:bodyPr/>
        <a:lstStyle/>
        <a:p>
          <a:r>
            <a:rPr lang="en-US" dirty="0"/>
            <a:t>Varenicline + nicotine replacement product </a:t>
          </a:r>
        </a:p>
      </dgm:t>
    </dgm:pt>
    <dgm:pt modelId="{D7729566-3698-47D1-9F99-A6C97C57D48B}" type="parTrans" cxnId="{537EEDA7-E2DA-4191-8E76-51795C2A6C01}">
      <dgm:prSet/>
      <dgm:spPr/>
      <dgm:t>
        <a:bodyPr/>
        <a:lstStyle/>
        <a:p>
          <a:endParaRPr lang="en-US"/>
        </a:p>
      </dgm:t>
    </dgm:pt>
    <dgm:pt modelId="{D7E0045F-79B3-4C87-8C58-1BC3FA649184}" type="sibTrans" cxnId="{537EEDA7-E2DA-4191-8E76-51795C2A6C01}">
      <dgm:prSet/>
      <dgm:spPr/>
      <dgm:t>
        <a:bodyPr/>
        <a:lstStyle/>
        <a:p>
          <a:endParaRPr lang="en-US"/>
        </a:p>
      </dgm:t>
    </dgm:pt>
    <dgm:pt modelId="{C8BDF87E-5902-4A44-B274-D5439D11856F}">
      <dgm:prSet/>
      <dgm:spPr/>
      <dgm:t>
        <a:bodyPr/>
        <a:lstStyle/>
        <a:p>
          <a:r>
            <a:rPr lang="en-US"/>
            <a:t>Varenicline + bupropion</a:t>
          </a:r>
        </a:p>
      </dgm:t>
    </dgm:pt>
    <dgm:pt modelId="{4D167ED0-B7CF-46CE-8CB9-36147C84D25B}" type="parTrans" cxnId="{4A9F2A2F-B181-48B3-BF61-A405C8B79613}">
      <dgm:prSet/>
      <dgm:spPr/>
      <dgm:t>
        <a:bodyPr/>
        <a:lstStyle/>
        <a:p>
          <a:endParaRPr lang="en-US"/>
        </a:p>
      </dgm:t>
    </dgm:pt>
    <dgm:pt modelId="{51F573F2-F6E3-4084-A0DD-2204ABF0716B}" type="sibTrans" cxnId="{4A9F2A2F-B181-48B3-BF61-A405C8B79613}">
      <dgm:prSet/>
      <dgm:spPr/>
      <dgm:t>
        <a:bodyPr/>
        <a:lstStyle/>
        <a:p>
          <a:endParaRPr lang="en-US"/>
        </a:p>
      </dgm:t>
    </dgm:pt>
    <dgm:pt modelId="{C3CD4B53-5643-4400-BD31-F2EFC7FA1603}">
      <dgm:prSet/>
      <dgm:spPr/>
      <dgm:t>
        <a:bodyPr/>
        <a:lstStyle/>
        <a:p>
          <a:r>
            <a:rPr lang="en-US"/>
            <a:t>Bupropion + nicotine replacement product </a:t>
          </a:r>
        </a:p>
      </dgm:t>
    </dgm:pt>
    <dgm:pt modelId="{02661D18-8998-41BF-AC35-78AA70333211}" type="parTrans" cxnId="{57453AF2-F2AD-4212-BA6C-E3F4AB4644FA}">
      <dgm:prSet/>
      <dgm:spPr/>
      <dgm:t>
        <a:bodyPr/>
        <a:lstStyle/>
        <a:p>
          <a:endParaRPr lang="en-US"/>
        </a:p>
      </dgm:t>
    </dgm:pt>
    <dgm:pt modelId="{D31C6808-5EC1-40C2-88C2-D8AA27C6F7E0}" type="sibTrans" cxnId="{57453AF2-F2AD-4212-BA6C-E3F4AB4644FA}">
      <dgm:prSet/>
      <dgm:spPr/>
      <dgm:t>
        <a:bodyPr/>
        <a:lstStyle/>
        <a:p>
          <a:endParaRPr lang="en-US"/>
        </a:p>
      </dgm:t>
    </dgm:pt>
    <dgm:pt modelId="{844BB4F6-C4B5-AA4C-AB7B-3B7AD18AC593}" type="pres">
      <dgm:prSet presAssocID="{FCDC7D89-0A4B-464B-88DB-9FE2549786AF}" presName="Name0" presStyleCnt="0">
        <dgm:presLayoutVars>
          <dgm:dir/>
          <dgm:animLvl val="lvl"/>
          <dgm:resizeHandles val="exact"/>
        </dgm:presLayoutVars>
      </dgm:prSet>
      <dgm:spPr/>
    </dgm:pt>
    <dgm:pt modelId="{2AE7FF7F-08A0-DA43-A18F-300FDCBEAE0E}" type="pres">
      <dgm:prSet presAssocID="{01B9B26C-D334-471F-8D14-18DDBF2640C8}" presName="composite" presStyleCnt="0"/>
      <dgm:spPr/>
    </dgm:pt>
    <dgm:pt modelId="{50AC7E95-93E9-5040-8372-FAD3AA6A3ED3}" type="pres">
      <dgm:prSet presAssocID="{01B9B26C-D334-471F-8D14-18DDBF2640C8}" presName="parTx" presStyleLbl="alignNode1" presStyleIdx="0" presStyleCnt="3">
        <dgm:presLayoutVars>
          <dgm:chMax val="0"/>
          <dgm:chPref val="0"/>
          <dgm:bulletEnabled val="1"/>
        </dgm:presLayoutVars>
      </dgm:prSet>
      <dgm:spPr/>
    </dgm:pt>
    <dgm:pt modelId="{138BB689-69FB-ED42-9049-8EFB77C73648}" type="pres">
      <dgm:prSet presAssocID="{01B9B26C-D334-471F-8D14-18DDBF2640C8}" presName="desTx" presStyleLbl="alignAccFollowNode1" presStyleIdx="0" presStyleCnt="3">
        <dgm:presLayoutVars>
          <dgm:bulletEnabled val="1"/>
        </dgm:presLayoutVars>
      </dgm:prSet>
      <dgm:spPr/>
    </dgm:pt>
    <dgm:pt modelId="{6FFC6E71-75FA-C045-9600-48B8AA7EAA22}" type="pres">
      <dgm:prSet presAssocID="{A7C8E4ED-EC5E-4FE4-9251-B335CB8B1B56}" presName="space" presStyleCnt="0"/>
      <dgm:spPr/>
    </dgm:pt>
    <dgm:pt modelId="{7B1C6AC9-B571-0E4E-98ED-BC10B4336C86}" type="pres">
      <dgm:prSet presAssocID="{598F01BB-4D8C-49F6-8189-BBC75F1767BB}" presName="composite" presStyleCnt="0"/>
      <dgm:spPr/>
    </dgm:pt>
    <dgm:pt modelId="{A32B095F-131F-DA4E-8800-35C22677F02A}" type="pres">
      <dgm:prSet presAssocID="{598F01BB-4D8C-49F6-8189-BBC75F1767BB}" presName="parTx" presStyleLbl="alignNode1" presStyleIdx="1" presStyleCnt="3">
        <dgm:presLayoutVars>
          <dgm:chMax val="0"/>
          <dgm:chPref val="0"/>
          <dgm:bulletEnabled val="1"/>
        </dgm:presLayoutVars>
      </dgm:prSet>
      <dgm:spPr/>
    </dgm:pt>
    <dgm:pt modelId="{030F2C0F-2C58-8247-BDBF-107ADC4F8F9D}" type="pres">
      <dgm:prSet presAssocID="{598F01BB-4D8C-49F6-8189-BBC75F1767BB}" presName="desTx" presStyleLbl="alignAccFollowNode1" presStyleIdx="1" presStyleCnt="3">
        <dgm:presLayoutVars>
          <dgm:bulletEnabled val="1"/>
        </dgm:presLayoutVars>
      </dgm:prSet>
      <dgm:spPr/>
    </dgm:pt>
    <dgm:pt modelId="{1ECD673D-C924-BB40-84ED-9FCCE5DCABB1}" type="pres">
      <dgm:prSet presAssocID="{C66490F4-52E8-49DD-B284-D6892D2782E3}" presName="space" presStyleCnt="0"/>
      <dgm:spPr/>
    </dgm:pt>
    <dgm:pt modelId="{C10395D4-7578-2249-8263-98764FFC2AB5}" type="pres">
      <dgm:prSet presAssocID="{4AF92CA0-855C-4ED1-A486-82363277078D}" presName="composite" presStyleCnt="0"/>
      <dgm:spPr/>
    </dgm:pt>
    <dgm:pt modelId="{9AC60615-4A63-C04A-BBDF-9741EBCFAF17}" type="pres">
      <dgm:prSet presAssocID="{4AF92CA0-855C-4ED1-A486-82363277078D}" presName="parTx" presStyleLbl="alignNode1" presStyleIdx="2" presStyleCnt="3">
        <dgm:presLayoutVars>
          <dgm:chMax val="0"/>
          <dgm:chPref val="0"/>
          <dgm:bulletEnabled val="1"/>
        </dgm:presLayoutVars>
      </dgm:prSet>
      <dgm:spPr/>
    </dgm:pt>
    <dgm:pt modelId="{A19DB550-E6A7-EB48-9984-4E2608FA5519}" type="pres">
      <dgm:prSet presAssocID="{4AF92CA0-855C-4ED1-A486-82363277078D}" presName="desTx" presStyleLbl="alignAccFollowNode1" presStyleIdx="2" presStyleCnt="3">
        <dgm:presLayoutVars>
          <dgm:bulletEnabled val="1"/>
        </dgm:presLayoutVars>
      </dgm:prSet>
      <dgm:spPr/>
    </dgm:pt>
  </dgm:ptLst>
  <dgm:cxnLst>
    <dgm:cxn modelId="{C23EB213-6740-9F4B-AC1C-5C0F49BA73F2}" type="presOf" srcId="{598F01BB-4D8C-49F6-8189-BBC75F1767BB}" destId="{A32B095F-131F-DA4E-8800-35C22677F02A}" srcOrd="0" destOrd="0" presId="urn:microsoft.com/office/officeart/2005/8/layout/hList1"/>
    <dgm:cxn modelId="{E387D714-D289-6B4C-9B37-666C1304D7B5}" type="presOf" srcId="{EA1EFB16-A231-4C34-8825-243579A2C0A1}" destId="{A19DB550-E6A7-EB48-9984-4E2608FA5519}" srcOrd="0" destOrd="0" presId="urn:microsoft.com/office/officeart/2005/8/layout/hList1"/>
    <dgm:cxn modelId="{62F2D92B-396F-1B4C-96D4-8C38FE992301}" type="presOf" srcId="{C3CD4B53-5643-4400-BD31-F2EFC7FA1603}" destId="{A19DB550-E6A7-EB48-9984-4E2608FA5519}" srcOrd="0" destOrd="3" presId="urn:microsoft.com/office/officeart/2005/8/layout/hList1"/>
    <dgm:cxn modelId="{4A9F2A2F-B181-48B3-BF61-A405C8B79613}" srcId="{EA1EFB16-A231-4C34-8825-243579A2C0A1}" destId="{C8BDF87E-5902-4A44-B274-D5439D11856F}" srcOrd="1" destOrd="0" parTransId="{4D167ED0-B7CF-46CE-8CB9-36147C84D25B}" sibTransId="{51F573F2-F6E3-4084-A0DD-2204ABF0716B}"/>
    <dgm:cxn modelId="{469C7237-CD2B-4BD3-BBDB-FEA4FCD7A0A2}" srcId="{FCDC7D89-0A4B-464B-88DB-9FE2549786AF}" destId="{598F01BB-4D8C-49F6-8189-BBC75F1767BB}" srcOrd="1" destOrd="0" parTransId="{3BE02E66-38D9-4CD7-AA2E-117493C18C66}" sibTransId="{C66490F4-52E8-49DD-B284-D6892D2782E3}"/>
    <dgm:cxn modelId="{2B2E133C-14B6-42BE-ACEA-7987B90F31CB}" srcId="{FCDC7D89-0A4B-464B-88DB-9FE2549786AF}" destId="{4AF92CA0-855C-4ED1-A486-82363277078D}" srcOrd="2" destOrd="0" parTransId="{E1736BC8-9D5D-435B-B4D0-50B6E2A147D8}" sibTransId="{4D89AB00-4E22-403B-94EC-51598EA916F0}"/>
    <dgm:cxn modelId="{AE002165-5736-6E48-8DE2-9ABE8B84BEF1}" type="presOf" srcId="{62FB3A25-6302-4D46-8B6D-DF4BE6963802}" destId="{138BB689-69FB-ED42-9049-8EFB77C73648}" srcOrd="0" destOrd="0" presId="urn:microsoft.com/office/officeart/2005/8/layout/hList1"/>
    <dgm:cxn modelId="{E6F9C645-3126-974F-93F6-E186241C1CBE}" type="presOf" srcId="{3D8A09CC-F10D-4FA9-A96B-08223362B193}" destId="{030F2C0F-2C58-8247-BDBF-107ADC4F8F9D}" srcOrd="0" destOrd="1" presId="urn:microsoft.com/office/officeart/2005/8/layout/hList1"/>
    <dgm:cxn modelId="{69D70546-EB11-2046-A51B-1D31158877B0}" type="presOf" srcId="{01B9B26C-D334-471F-8D14-18DDBF2640C8}" destId="{50AC7E95-93E9-5040-8372-FAD3AA6A3ED3}" srcOrd="0" destOrd="0" presId="urn:microsoft.com/office/officeart/2005/8/layout/hList1"/>
    <dgm:cxn modelId="{FCB76D6B-61EE-7444-AE25-F8D6A3CD7EE4}" type="presOf" srcId="{EF1B2372-0783-4091-A50D-F2B366C34E56}" destId="{030F2C0F-2C58-8247-BDBF-107ADC4F8F9D}" srcOrd="0" destOrd="0" presId="urn:microsoft.com/office/officeart/2005/8/layout/hList1"/>
    <dgm:cxn modelId="{39DECC6C-2B79-4A3E-B45C-A2CEBB7721BA}" srcId="{01B9B26C-D334-471F-8D14-18DDBF2640C8}" destId="{62FB3A25-6302-4D46-8B6D-DF4BE6963802}" srcOrd="0" destOrd="0" parTransId="{D875237B-C788-456D-A560-29CE3932B3F7}" sibTransId="{A3857211-3544-414B-8D9E-7B8CE4F7203E}"/>
    <dgm:cxn modelId="{70635773-E129-4EBF-BA5D-32E1A1E37DF2}" srcId="{EF1B2372-0783-4091-A50D-F2B366C34E56}" destId="{3D8A09CC-F10D-4FA9-A96B-08223362B193}" srcOrd="0" destOrd="0" parTransId="{01C1DE97-1311-4F3A-ABA8-1E8577291749}" sibTransId="{CF144B79-BD31-4FCC-8113-6A6A54D098AD}"/>
    <dgm:cxn modelId="{E7AB627B-0BB6-4BCA-B024-06B91F046D0C}" srcId="{598F01BB-4D8C-49F6-8189-BBC75F1767BB}" destId="{EF1B2372-0783-4091-A50D-F2B366C34E56}" srcOrd="0" destOrd="0" parTransId="{B12D86A2-63A7-4625-8757-04EC52CF13AD}" sibTransId="{F41F3EE4-6063-4857-941C-A7E7A81FE42E}"/>
    <dgm:cxn modelId="{54154D98-20F7-5142-B51D-CE6521ECDE51}" type="presOf" srcId="{3A0F41D1-AFA8-44CB-9E9A-4DE1A1779BC0}" destId="{138BB689-69FB-ED42-9049-8EFB77C73648}" srcOrd="0" destOrd="1" presId="urn:microsoft.com/office/officeart/2005/8/layout/hList1"/>
    <dgm:cxn modelId="{22DAD699-2A56-4AA7-B24E-9508A1CCC61E}" srcId="{EF1B2372-0783-4091-A50D-F2B366C34E56}" destId="{74B2EA2E-F46A-40D3-A5B6-7C3D4349AC4B}" srcOrd="1" destOrd="0" parTransId="{1A5AFBBA-CD45-478D-8095-B9410D6503E6}" sibTransId="{D04E6F3C-52C2-4FB1-B171-34A98A92ADB7}"/>
    <dgm:cxn modelId="{E5B334A0-2B65-4F9F-B65B-B0E7B0538CDA}" srcId="{62FB3A25-6302-4D46-8B6D-DF4BE6963802}" destId="{3DB0FEFE-B797-4139-B1E9-E504E1E9A080}" srcOrd="1" destOrd="0" parTransId="{CB74FE74-88E9-4DAF-B328-15614E6C069A}" sibTransId="{18BD38D9-823C-40AC-8980-7388B6F0D133}"/>
    <dgm:cxn modelId="{407981A5-5A63-4BB2-B7E6-D2A84D4830C1}" srcId="{62FB3A25-6302-4D46-8B6D-DF4BE6963802}" destId="{3A0F41D1-AFA8-44CB-9E9A-4DE1A1779BC0}" srcOrd="0" destOrd="0" parTransId="{049395DD-A2D5-444F-9B97-2596A93AD372}" sibTransId="{7EF85367-40E9-4E52-9250-088A5EF65170}"/>
    <dgm:cxn modelId="{537EEDA7-E2DA-4191-8E76-51795C2A6C01}" srcId="{EA1EFB16-A231-4C34-8825-243579A2C0A1}" destId="{718F068D-B01F-4FCE-A92D-185A9F36FB64}" srcOrd="0" destOrd="0" parTransId="{D7729566-3698-47D1-9F99-A6C97C57D48B}" sibTransId="{D7E0045F-79B3-4C87-8C58-1BC3FA649184}"/>
    <dgm:cxn modelId="{EB0AA8A9-1CD0-854F-985D-1FA942AE600A}" type="presOf" srcId="{4AF92CA0-855C-4ED1-A486-82363277078D}" destId="{9AC60615-4A63-C04A-BBDF-9741EBCFAF17}" srcOrd="0" destOrd="0" presId="urn:microsoft.com/office/officeart/2005/8/layout/hList1"/>
    <dgm:cxn modelId="{DC276BBA-0AC2-6545-A867-1431EAC7BEBD}" type="presOf" srcId="{FCDC7D89-0A4B-464B-88DB-9FE2549786AF}" destId="{844BB4F6-C4B5-AA4C-AB7B-3B7AD18AC593}" srcOrd="0" destOrd="0" presId="urn:microsoft.com/office/officeart/2005/8/layout/hList1"/>
    <dgm:cxn modelId="{01D3DDC1-9C6B-A144-823E-829B715E3886}" type="presOf" srcId="{3DB0FEFE-B797-4139-B1E9-E504E1E9A080}" destId="{138BB689-69FB-ED42-9049-8EFB77C73648}" srcOrd="0" destOrd="2" presId="urn:microsoft.com/office/officeart/2005/8/layout/hList1"/>
    <dgm:cxn modelId="{DD937CDF-414B-45CC-9962-5AAEDD86ED05}" srcId="{FCDC7D89-0A4B-464B-88DB-9FE2549786AF}" destId="{01B9B26C-D334-471F-8D14-18DDBF2640C8}" srcOrd="0" destOrd="0" parTransId="{13F9C56F-331E-4E84-83D7-E7A58EE46FC2}" sibTransId="{A7C8E4ED-EC5E-4FE4-9251-B335CB8B1B56}"/>
    <dgm:cxn modelId="{49A5EDE0-D757-AC47-B408-199497EF52BD}" type="presOf" srcId="{718F068D-B01F-4FCE-A92D-185A9F36FB64}" destId="{A19DB550-E6A7-EB48-9984-4E2608FA5519}" srcOrd="0" destOrd="1" presId="urn:microsoft.com/office/officeart/2005/8/layout/hList1"/>
    <dgm:cxn modelId="{727B52E1-8A21-0D43-9795-3FBBDDD60571}" type="presOf" srcId="{74B2EA2E-F46A-40D3-A5B6-7C3D4349AC4B}" destId="{030F2C0F-2C58-8247-BDBF-107ADC4F8F9D}" srcOrd="0" destOrd="2" presId="urn:microsoft.com/office/officeart/2005/8/layout/hList1"/>
    <dgm:cxn modelId="{E21AF8E4-4ABA-4722-817B-BE511B91C8D0}" srcId="{4AF92CA0-855C-4ED1-A486-82363277078D}" destId="{EA1EFB16-A231-4C34-8825-243579A2C0A1}" srcOrd="0" destOrd="0" parTransId="{9AF93EC5-71F7-4EA6-9E4D-54F13117B1B6}" sibTransId="{264413E1-50DE-404D-9B01-ACC7BCFFDB53}"/>
    <dgm:cxn modelId="{116129EC-6757-784F-B0CC-6F9DBDEB3269}" type="presOf" srcId="{C8BDF87E-5902-4A44-B274-D5439D11856F}" destId="{A19DB550-E6A7-EB48-9984-4E2608FA5519}" srcOrd="0" destOrd="2" presId="urn:microsoft.com/office/officeart/2005/8/layout/hList1"/>
    <dgm:cxn modelId="{57453AF2-F2AD-4212-BA6C-E3F4AB4644FA}" srcId="{EA1EFB16-A231-4C34-8825-243579A2C0A1}" destId="{C3CD4B53-5643-4400-BD31-F2EFC7FA1603}" srcOrd="2" destOrd="0" parTransId="{02661D18-8998-41BF-AC35-78AA70333211}" sibTransId="{D31C6808-5EC1-40C2-88C2-D8AA27C6F7E0}"/>
    <dgm:cxn modelId="{5F2244F1-CB40-CA47-93B4-E2C486987E5B}" type="presParOf" srcId="{844BB4F6-C4B5-AA4C-AB7B-3B7AD18AC593}" destId="{2AE7FF7F-08A0-DA43-A18F-300FDCBEAE0E}" srcOrd="0" destOrd="0" presId="urn:microsoft.com/office/officeart/2005/8/layout/hList1"/>
    <dgm:cxn modelId="{E83B0F6C-374D-A045-8FC9-57DDE0668337}" type="presParOf" srcId="{2AE7FF7F-08A0-DA43-A18F-300FDCBEAE0E}" destId="{50AC7E95-93E9-5040-8372-FAD3AA6A3ED3}" srcOrd="0" destOrd="0" presId="urn:microsoft.com/office/officeart/2005/8/layout/hList1"/>
    <dgm:cxn modelId="{9D536B16-F20F-4A4A-9C43-50667C658A07}" type="presParOf" srcId="{2AE7FF7F-08A0-DA43-A18F-300FDCBEAE0E}" destId="{138BB689-69FB-ED42-9049-8EFB77C73648}" srcOrd="1" destOrd="0" presId="urn:microsoft.com/office/officeart/2005/8/layout/hList1"/>
    <dgm:cxn modelId="{CE3100AA-4E2D-734B-B429-23A1A6CD2D06}" type="presParOf" srcId="{844BB4F6-C4B5-AA4C-AB7B-3B7AD18AC593}" destId="{6FFC6E71-75FA-C045-9600-48B8AA7EAA22}" srcOrd="1" destOrd="0" presId="urn:microsoft.com/office/officeart/2005/8/layout/hList1"/>
    <dgm:cxn modelId="{4FEDAFBE-57C3-C34B-A0A2-7EDE9B03409F}" type="presParOf" srcId="{844BB4F6-C4B5-AA4C-AB7B-3B7AD18AC593}" destId="{7B1C6AC9-B571-0E4E-98ED-BC10B4336C86}" srcOrd="2" destOrd="0" presId="urn:microsoft.com/office/officeart/2005/8/layout/hList1"/>
    <dgm:cxn modelId="{87129C7C-5571-B145-8EA3-9AF596B2F87F}" type="presParOf" srcId="{7B1C6AC9-B571-0E4E-98ED-BC10B4336C86}" destId="{A32B095F-131F-DA4E-8800-35C22677F02A}" srcOrd="0" destOrd="0" presId="urn:microsoft.com/office/officeart/2005/8/layout/hList1"/>
    <dgm:cxn modelId="{4E16BC73-B1BC-504A-9A16-AF627DBE863A}" type="presParOf" srcId="{7B1C6AC9-B571-0E4E-98ED-BC10B4336C86}" destId="{030F2C0F-2C58-8247-BDBF-107ADC4F8F9D}" srcOrd="1" destOrd="0" presId="urn:microsoft.com/office/officeart/2005/8/layout/hList1"/>
    <dgm:cxn modelId="{AB051278-1191-1C44-9EAF-988475412F41}" type="presParOf" srcId="{844BB4F6-C4B5-AA4C-AB7B-3B7AD18AC593}" destId="{1ECD673D-C924-BB40-84ED-9FCCE5DCABB1}" srcOrd="3" destOrd="0" presId="urn:microsoft.com/office/officeart/2005/8/layout/hList1"/>
    <dgm:cxn modelId="{92C3F10F-2987-244C-8ADB-EBC204F9B032}" type="presParOf" srcId="{844BB4F6-C4B5-AA4C-AB7B-3B7AD18AC593}" destId="{C10395D4-7578-2249-8263-98764FFC2AB5}" srcOrd="4" destOrd="0" presId="urn:microsoft.com/office/officeart/2005/8/layout/hList1"/>
    <dgm:cxn modelId="{C4DEE886-7E55-5742-8835-7398B782FFAA}" type="presParOf" srcId="{C10395D4-7578-2249-8263-98764FFC2AB5}" destId="{9AC60615-4A63-C04A-BBDF-9741EBCFAF17}" srcOrd="0" destOrd="0" presId="urn:microsoft.com/office/officeart/2005/8/layout/hList1"/>
    <dgm:cxn modelId="{7261ADDD-D91C-4845-B43F-16FFD6521568}" type="presParOf" srcId="{C10395D4-7578-2249-8263-98764FFC2AB5}" destId="{A19DB550-E6A7-EB48-9984-4E2608FA5519}"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9CC30C2-03E1-4740-A990-385F4AE019DE}"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7026C14B-927A-324A-9C58-A84AFC8FD900}">
      <dgm:prSet/>
      <dgm:spPr/>
      <dgm:t>
        <a:bodyPr/>
        <a:lstStyle/>
        <a:p>
          <a:r>
            <a:rPr lang="en-US" b="0" i="0" baseline="0" dirty="0"/>
            <a:t>Cognitive Behavioral Therapy and Variants</a:t>
          </a:r>
          <a:endParaRPr lang="en-US" dirty="0"/>
        </a:p>
      </dgm:t>
    </dgm:pt>
    <dgm:pt modelId="{F2DD39EB-B83A-A04C-ACD1-DC8B58381469}" type="parTrans" cxnId="{5B031CC8-FF82-8940-9C66-0E3F8E9AFC86}">
      <dgm:prSet/>
      <dgm:spPr/>
      <dgm:t>
        <a:bodyPr/>
        <a:lstStyle/>
        <a:p>
          <a:endParaRPr lang="en-US"/>
        </a:p>
      </dgm:t>
    </dgm:pt>
    <dgm:pt modelId="{01C6D7F7-B57D-C84D-8755-77FAD2509DAB}" type="sibTrans" cxnId="{5B031CC8-FF82-8940-9C66-0E3F8E9AFC86}">
      <dgm:prSet/>
      <dgm:spPr/>
      <dgm:t>
        <a:bodyPr/>
        <a:lstStyle/>
        <a:p>
          <a:endParaRPr lang="en-US"/>
        </a:p>
      </dgm:t>
    </dgm:pt>
    <dgm:pt modelId="{7AA870C7-B554-4541-B171-D1CFFA70F1EA}">
      <dgm:prSet/>
      <dgm:spPr/>
      <dgm:t>
        <a:bodyPr/>
        <a:lstStyle/>
        <a:p>
          <a:r>
            <a:rPr lang="en-US" dirty="0"/>
            <a:t>Motivational Enhancement</a:t>
          </a:r>
        </a:p>
      </dgm:t>
    </dgm:pt>
    <dgm:pt modelId="{88CCFF0F-3C70-B348-B946-26F0AF35F279}" type="parTrans" cxnId="{B593B120-34F3-9A43-A9D5-4B54EEC4A237}">
      <dgm:prSet/>
      <dgm:spPr/>
      <dgm:t>
        <a:bodyPr/>
        <a:lstStyle/>
        <a:p>
          <a:endParaRPr lang="en-US"/>
        </a:p>
      </dgm:t>
    </dgm:pt>
    <dgm:pt modelId="{CB7104A7-86A1-0745-92DB-20C1BE38263A}" type="sibTrans" cxnId="{B593B120-34F3-9A43-A9D5-4B54EEC4A237}">
      <dgm:prSet/>
      <dgm:spPr/>
      <dgm:t>
        <a:bodyPr/>
        <a:lstStyle/>
        <a:p>
          <a:endParaRPr lang="en-US"/>
        </a:p>
      </dgm:t>
    </dgm:pt>
    <dgm:pt modelId="{2AAC3D74-EE85-2344-9E3E-2447AA621E99}">
      <dgm:prSet/>
      <dgm:spPr/>
      <dgm:t>
        <a:bodyPr/>
        <a:lstStyle/>
        <a:p>
          <a:r>
            <a:rPr lang="en-US" b="0" i="0" baseline="0" dirty="0"/>
            <a:t>Contingency Management</a:t>
          </a:r>
          <a:endParaRPr lang="en-US" dirty="0"/>
        </a:p>
      </dgm:t>
    </dgm:pt>
    <dgm:pt modelId="{CC4512D7-B3CD-CF48-914B-624E0B56BE50}" type="parTrans" cxnId="{C5403C63-275C-E44A-875D-4D1F0EE22148}">
      <dgm:prSet/>
      <dgm:spPr/>
      <dgm:t>
        <a:bodyPr/>
        <a:lstStyle/>
        <a:p>
          <a:endParaRPr lang="en-US"/>
        </a:p>
      </dgm:t>
    </dgm:pt>
    <dgm:pt modelId="{B94F238D-3AA5-6947-9231-FAD5F3593518}" type="sibTrans" cxnId="{C5403C63-275C-E44A-875D-4D1F0EE22148}">
      <dgm:prSet/>
      <dgm:spPr/>
      <dgm:t>
        <a:bodyPr/>
        <a:lstStyle/>
        <a:p>
          <a:endParaRPr lang="en-US"/>
        </a:p>
      </dgm:t>
    </dgm:pt>
    <dgm:pt modelId="{0636F0CC-276A-114D-BAAD-338FDD23C7B5}" type="pres">
      <dgm:prSet presAssocID="{89CC30C2-03E1-4740-A990-385F4AE019DE}" presName="diagram" presStyleCnt="0">
        <dgm:presLayoutVars>
          <dgm:dir/>
          <dgm:resizeHandles val="exact"/>
        </dgm:presLayoutVars>
      </dgm:prSet>
      <dgm:spPr/>
    </dgm:pt>
    <dgm:pt modelId="{3867665C-9A5C-7344-82E7-828A10DAADF5}" type="pres">
      <dgm:prSet presAssocID="{7AA870C7-B554-4541-B171-D1CFFA70F1EA}" presName="node" presStyleLbl="node1" presStyleIdx="0" presStyleCnt="3">
        <dgm:presLayoutVars>
          <dgm:bulletEnabled val="1"/>
        </dgm:presLayoutVars>
      </dgm:prSet>
      <dgm:spPr/>
    </dgm:pt>
    <dgm:pt modelId="{8DB35D2E-5FE3-EF4E-A7EF-020AC2BC6215}" type="pres">
      <dgm:prSet presAssocID="{CB7104A7-86A1-0745-92DB-20C1BE38263A}" presName="sibTrans" presStyleCnt="0"/>
      <dgm:spPr/>
    </dgm:pt>
    <dgm:pt modelId="{54BD2A4B-BBE1-FB4B-B12F-3F9506CE3A2C}" type="pres">
      <dgm:prSet presAssocID="{7026C14B-927A-324A-9C58-A84AFC8FD900}" presName="node" presStyleLbl="node1" presStyleIdx="1" presStyleCnt="3">
        <dgm:presLayoutVars>
          <dgm:bulletEnabled val="1"/>
        </dgm:presLayoutVars>
      </dgm:prSet>
      <dgm:spPr/>
    </dgm:pt>
    <dgm:pt modelId="{6DF2B166-FD29-1F41-9EFA-3D314D0A19AE}" type="pres">
      <dgm:prSet presAssocID="{01C6D7F7-B57D-C84D-8755-77FAD2509DAB}" presName="sibTrans" presStyleCnt="0"/>
      <dgm:spPr/>
    </dgm:pt>
    <dgm:pt modelId="{BD9BA7CC-8F61-F542-A9A6-32F404412E42}" type="pres">
      <dgm:prSet presAssocID="{2AAC3D74-EE85-2344-9E3E-2447AA621E99}" presName="node" presStyleLbl="node1" presStyleIdx="2" presStyleCnt="3">
        <dgm:presLayoutVars>
          <dgm:bulletEnabled val="1"/>
        </dgm:presLayoutVars>
      </dgm:prSet>
      <dgm:spPr/>
    </dgm:pt>
  </dgm:ptLst>
  <dgm:cxnLst>
    <dgm:cxn modelId="{B593B120-34F3-9A43-A9D5-4B54EEC4A237}" srcId="{89CC30C2-03E1-4740-A990-385F4AE019DE}" destId="{7AA870C7-B554-4541-B171-D1CFFA70F1EA}" srcOrd="0" destOrd="0" parTransId="{88CCFF0F-3C70-B348-B946-26F0AF35F279}" sibTransId="{CB7104A7-86A1-0745-92DB-20C1BE38263A}"/>
    <dgm:cxn modelId="{96495C62-42AF-CF4B-A03D-0C41583D2445}" type="presOf" srcId="{89CC30C2-03E1-4740-A990-385F4AE019DE}" destId="{0636F0CC-276A-114D-BAAD-338FDD23C7B5}" srcOrd="0" destOrd="0" presId="urn:microsoft.com/office/officeart/2005/8/layout/default"/>
    <dgm:cxn modelId="{C5403C63-275C-E44A-875D-4D1F0EE22148}" srcId="{89CC30C2-03E1-4740-A990-385F4AE019DE}" destId="{2AAC3D74-EE85-2344-9E3E-2447AA621E99}" srcOrd="2" destOrd="0" parTransId="{CC4512D7-B3CD-CF48-914B-624E0B56BE50}" sibTransId="{B94F238D-3AA5-6947-9231-FAD5F3593518}"/>
    <dgm:cxn modelId="{41B981A3-9614-4048-8D0B-841236502536}" type="presOf" srcId="{2AAC3D74-EE85-2344-9E3E-2447AA621E99}" destId="{BD9BA7CC-8F61-F542-A9A6-32F404412E42}" srcOrd="0" destOrd="0" presId="urn:microsoft.com/office/officeart/2005/8/layout/default"/>
    <dgm:cxn modelId="{5B031CC8-FF82-8940-9C66-0E3F8E9AFC86}" srcId="{89CC30C2-03E1-4740-A990-385F4AE019DE}" destId="{7026C14B-927A-324A-9C58-A84AFC8FD900}" srcOrd="1" destOrd="0" parTransId="{F2DD39EB-B83A-A04C-ACD1-DC8B58381469}" sibTransId="{01C6D7F7-B57D-C84D-8755-77FAD2509DAB}"/>
    <dgm:cxn modelId="{7825A2EA-7578-A74B-B235-A1816667464B}" type="presOf" srcId="{7AA870C7-B554-4541-B171-D1CFFA70F1EA}" destId="{3867665C-9A5C-7344-82E7-828A10DAADF5}" srcOrd="0" destOrd="0" presId="urn:microsoft.com/office/officeart/2005/8/layout/default"/>
    <dgm:cxn modelId="{15CBAEF5-3016-EF47-8BC0-F8E06FE72E01}" type="presOf" srcId="{7026C14B-927A-324A-9C58-A84AFC8FD900}" destId="{54BD2A4B-BBE1-FB4B-B12F-3F9506CE3A2C}" srcOrd="0" destOrd="0" presId="urn:microsoft.com/office/officeart/2005/8/layout/default"/>
    <dgm:cxn modelId="{4D232267-4782-D54F-A285-887A5BEFE8DB}" type="presParOf" srcId="{0636F0CC-276A-114D-BAAD-338FDD23C7B5}" destId="{3867665C-9A5C-7344-82E7-828A10DAADF5}" srcOrd="0" destOrd="0" presId="urn:microsoft.com/office/officeart/2005/8/layout/default"/>
    <dgm:cxn modelId="{3A35792D-D72C-2C4D-B824-EFBD35026761}" type="presParOf" srcId="{0636F0CC-276A-114D-BAAD-338FDD23C7B5}" destId="{8DB35D2E-5FE3-EF4E-A7EF-020AC2BC6215}" srcOrd="1" destOrd="0" presId="urn:microsoft.com/office/officeart/2005/8/layout/default"/>
    <dgm:cxn modelId="{C5D30040-39C0-494F-8E81-98DAE741D4B1}" type="presParOf" srcId="{0636F0CC-276A-114D-BAAD-338FDD23C7B5}" destId="{54BD2A4B-BBE1-FB4B-B12F-3F9506CE3A2C}" srcOrd="2" destOrd="0" presId="urn:microsoft.com/office/officeart/2005/8/layout/default"/>
    <dgm:cxn modelId="{BD9545EB-474E-4F4A-B220-224C0F89C1CE}" type="presParOf" srcId="{0636F0CC-276A-114D-BAAD-338FDD23C7B5}" destId="{6DF2B166-FD29-1F41-9EFA-3D314D0A19AE}" srcOrd="3" destOrd="0" presId="urn:microsoft.com/office/officeart/2005/8/layout/default"/>
    <dgm:cxn modelId="{4BA404CE-AE83-3C4F-BDA9-311809936F1E}" type="presParOf" srcId="{0636F0CC-276A-114D-BAAD-338FDD23C7B5}" destId="{BD9BA7CC-8F61-F542-A9A6-32F404412E42}"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90F3B2-3C45-471D-8B65-F2C28F2DBA60}">
      <dsp:nvSpPr>
        <dsp:cNvPr id="0" name=""/>
        <dsp:cNvSpPr/>
      </dsp:nvSpPr>
      <dsp:spPr>
        <a:xfrm>
          <a:off x="-125763" y="9011"/>
          <a:ext cx="6616976" cy="666760"/>
        </a:xfrm>
        <a:prstGeom prst="roundRect">
          <a:avLst>
            <a:gd name="adj" fmla="val 1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A0F9E859-E310-4572-9B43-554766A1DB07}">
      <dsp:nvSpPr>
        <dsp:cNvPr id="0" name=""/>
        <dsp:cNvSpPr/>
      </dsp:nvSpPr>
      <dsp:spPr>
        <a:xfrm>
          <a:off x="75931" y="159032"/>
          <a:ext cx="366718" cy="36671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B749EC1-8547-4BD9-8463-1F155CF2F19E}">
      <dsp:nvSpPr>
        <dsp:cNvPr id="0" name=""/>
        <dsp:cNvSpPr/>
      </dsp:nvSpPr>
      <dsp:spPr>
        <a:xfrm>
          <a:off x="644344" y="9011"/>
          <a:ext cx="5845361" cy="666760"/>
        </a:xfrm>
        <a:prstGeom prst="rect">
          <a:avLst/>
        </a:prstGeom>
        <a:solidFill>
          <a:schemeClr val="accent2">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711200">
            <a:lnSpc>
              <a:spcPct val="100000"/>
            </a:lnSpc>
            <a:spcBef>
              <a:spcPct val="0"/>
            </a:spcBef>
            <a:spcAft>
              <a:spcPct val="35000"/>
            </a:spcAft>
            <a:buNone/>
          </a:pPr>
          <a:r>
            <a:rPr lang="en-US" sz="1600" kern="1200" dirty="0"/>
            <a:t>This workshop is being recorded. All participants are placed in “listen-only” mode.  </a:t>
          </a:r>
        </a:p>
      </dsp:txBody>
      <dsp:txXfrm>
        <a:off x="644344" y="9011"/>
        <a:ext cx="5845361" cy="666760"/>
      </dsp:txXfrm>
    </dsp:sp>
    <dsp:sp modelId="{83E1A947-ECAD-4603-BEC8-2FE81DED50CC}">
      <dsp:nvSpPr>
        <dsp:cNvPr id="0" name=""/>
        <dsp:cNvSpPr/>
      </dsp:nvSpPr>
      <dsp:spPr>
        <a:xfrm>
          <a:off x="-125763" y="842461"/>
          <a:ext cx="6616976" cy="666760"/>
        </a:xfrm>
        <a:prstGeom prst="roundRect">
          <a:avLst>
            <a:gd name="adj" fmla="val 1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910550C5-9028-413F-B853-06C3D8001D8F}">
      <dsp:nvSpPr>
        <dsp:cNvPr id="0" name=""/>
        <dsp:cNvSpPr/>
      </dsp:nvSpPr>
      <dsp:spPr>
        <a:xfrm>
          <a:off x="75931" y="992482"/>
          <a:ext cx="366718" cy="36671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FB7779F-A501-4560-9A03-C2865861EBD2}">
      <dsp:nvSpPr>
        <dsp:cNvPr id="0" name=""/>
        <dsp:cNvSpPr/>
      </dsp:nvSpPr>
      <dsp:spPr>
        <a:xfrm>
          <a:off x="644344" y="842461"/>
          <a:ext cx="5845361" cy="666760"/>
        </a:xfrm>
        <a:prstGeom prst="rect">
          <a:avLst/>
        </a:prstGeom>
        <a:solidFill>
          <a:schemeClr val="accent2">
            <a:lumMod val="40000"/>
            <a:lumOff val="60000"/>
          </a:schemeClr>
        </a:solid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711200">
            <a:lnSpc>
              <a:spcPct val="100000"/>
            </a:lnSpc>
            <a:spcBef>
              <a:spcPct val="0"/>
            </a:spcBef>
            <a:spcAft>
              <a:spcPct val="35000"/>
            </a:spcAft>
            <a:buNone/>
          </a:pPr>
          <a:r>
            <a:rPr lang="en-US" sz="1600" kern="1200" dirty="0"/>
            <a:t>For audio access, participants can either dial into the conference line or listen through your computer speakers. </a:t>
          </a:r>
        </a:p>
      </dsp:txBody>
      <dsp:txXfrm>
        <a:off x="644344" y="842461"/>
        <a:ext cx="5845361" cy="666760"/>
      </dsp:txXfrm>
    </dsp:sp>
    <dsp:sp modelId="{D95EC078-3BA6-4098-B39F-3727902ADB90}">
      <dsp:nvSpPr>
        <dsp:cNvPr id="0" name=""/>
        <dsp:cNvSpPr/>
      </dsp:nvSpPr>
      <dsp:spPr>
        <a:xfrm>
          <a:off x="-125763" y="1675911"/>
          <a:ext cx="6616976" cy="666760"/>
        </a:xfrm>
        <a:prstGeom prst="roundRect">
          <a:avLst>
            <a:gd name="adj" fmla="val 1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2CEE86D2-B7E2-403F-9C62-4E7477F8C22A}">
      <dsp:nvSpPr>
        <dsp:cNvPr id="0" name=""/>
        <dsp:cNvSpPr/>
      </dsp:nvSpPr>
      <dsp:spPr>
        <a:xfrm>
          <a:off x="75931" y="1825932"/>
          <a:ext cx="366718" cy="36671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766ED4-C68B-43E9-BB78-76F48F46B86D}">
      <dsp:nvSpPr>
        <dsp:cNvPr id="0" name=""/>
        <dsp:cNvSpPr/>
      </dsp:nvSpPr>
      <dsp:spPr>
        <a:xfrm>
          <a:off x="644344" y="1675911"/>
          <a:ext cx="5845361" cy="666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711200">
            <a:lnSpc>
              <a:spcPct val="100000"/>
            </a:lnSpc>
            <a:spcBef>
              <a:spcPct val="0"/>
            </a:spcBef>
            <a:spcAft>
              <a:spcPct val="35000"/>
            </a:spcAft>
            <a:buNone/>
          </a:pPr>
          <a:r>
            <a:rPr lang="en-US" sz="1600" kern="1200" dirty="0"/>
            <a:t>Submit questions by typing them into the chat box or using the Q&amp;A panel. </a:t>
          </a:r>
        </a:p>
      </dsp:txBody>
      <dsp:txXfrm>
        <a:off x="644344" y="1675911"/>
        <a:ext cx="5845361" cy="666760"/>
      </dsp:txXfrm>
    </dsp:sp>
    <dsp:sp modelId="{38A51833-2B54-4A4A-8C28-C9AF4E8D948F}">
      <dsp:nvSpPr>
        <dsp:cNvPr id="0" name=""/>
        <dsp:cNvSpPr/>
      </dsp:nvSpPr>
      <dsp:spPr>
        <a:xfrm>
          <a:off x="-104920" y="2495946"/>
          <a:ext cx="6616976" cy="666760"/>
        </a:xfrm>
        <a:prstGeom prst="roundRect">
          <a:avLst>
            <a:gd name="adj" fmla="val 1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7A60E4B8-2C20-4A25-BFCD-18994BDE9CE0}">
      <dsp:nvSpPr>
        <dsp:cNvPr id="0" name=""/>
        <dsp:cNvSpPr/>
      </dsp:nvSpPr>
      <dsp:spPr>
        <a:xfrm>
          <a:off x="75931" y="2659383"/>
          <a:ext cx="366718" cy="36671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6DB9353-FDFB-4784-A90C-63B448B49D7F}">
      <dsp:nvSpPr>
        <dsp:cNvPr id="0" name=""/>
        <dsp:cNvSpPr/>
      </dsp:nvSpPr>
      <dsp:spPr>
        <a:xfrm>
          <a:off x="644344" y="2509362"/>
          <a:ext cx="2977639" cy="666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711200">
            <a:lnSpc>
              <a:spcPct val="100000"/>
            </a:lnSpc>
            <a:spcBef>
              <a:spcPct val="0"/>
            </a:spcBef>
            <a:spcAft>
              <a:spcPct val="35000"/>
            </a:spcAft>
            <a:buNone/>
          </a:pPr>
          <a:r>
            <a:rPr lang="en-US" sz="1600" kern="1200" dirty="0"/>
            <a:t>Access closed captioning by enabling live transcript.</a:t>
          </a:r>
        </a:p>
      </dsp:txBody>
      <dsp:txXfrm>
        <a:off x="644344" y="2509362"/>
        <a:ext cx="2977639" cy="666760"/>
      </dsp:txXfrm>
    </dsp:sp>
    <dsp:sp modelId="{431978B3-E65F-4182-8543-00E837BC254B}">
      <dsp:nvSpPr>
        <dsp:cNvPr id="0" name=""/>
        <dsp:cNvSpPr/>
      </dsp:nvSpPr>
      <dsp:spPr>
        <a:xfrm>
          <a:off x="3025941" y="2445986"/>
          <a:ext cx="3373789" cy="666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533400">
            <a:lnSpc>
              <a:spcPct val="100000"/>
            </a:lnSpc>
            <a:spcBef>
              <a:spcPct val="0"/>
            </a:spcBef>
            <a:spcAft>
              <a:spcPct val="35000"/>
            </a:spcAft>
            <a:buNone/>
          </a:pPr>
          <a:endParaRPr lang="en-US" sz="1200" kern="1200" dirty="0"/>
        </a:p>
      </dsp:txBody>
      <dsp:txXfrm>
        <a:off x="3025941" y="2445986"/>
        <a:ext cx="3373789" cy="666760"/>
      </dsp:txXfrm>
    </dsp:sp>
    <dsp:sp modelId="{5170D41E-F56E-45EB-B313-35ED62302F08}">
      <dsp:nvSpPr>
        <dsp:cNvPr id="0" name=""/>
        <dsp:cNvSpPr/>
      </dsp:nvSpPr>
      <dsp:spPr>
        <a:xfrm>
          <a:off x="-125763" y="3342812"/>
          <a:ext cx="6616976" cy="666760"/>
        </a:xfrm>
        <a:prstGeom prst="roundRect">
          <a:avLst>
            <a:gd name="adj" fmla="val 10000"/>
          </a:avLst>
        </a:prstGeom>
        <a:solidFill>
          <a:schemeClr val="accent2">
            <a:lumMod val="40000"/>
            <a:lumOff val="60000"/>
          </a:schemeClr>
        </a:solidFill>
        <a:ln>
          <a:noFill/>
        </a:ln>
        <a:effectLst/>
      </dsp:spPr>
      <dsp:style>
        <a:lnRef idx="0">
          <a:scrgbClr r="0" g="0" b="0"/>
        </a:lnRef>
        <a:fillRef idx="1">
          <a:scrgbClr r="0" g="0" b="0"/>
        </a:fillRef>
        <a:effectRef idx="0">
          <a:scrgbClr r="0" g="0" b="0"/>
        </a:effectRef>
        <a:fontRef idx="minor"/>
      </dsp:style>
    </dsp:sp>
    <dsp:sp modelId="{D1D85F0A-4920-4C4D-97DA-0CBC262B7C53}">
      <dsp:nvSpPr>
        <dsp:cNvPr id="0" name=""/>
        <dsp:cNvSpPr/>
      </dsp:nvSpPr>
      <dsp:spPr>
        <a:xfrm>
          <a:off x="75931" y="3492833"/>
          <a:ext cx="366718" cy="36671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51A5F6-79C6-4A9E-9387-95F8F7FE3B72}">
      <dsp:nvSpPr>
        <dsp:cNvPr id="0" name=""/>
        <dsp:cNvSpPr/>
      </dsp:nvSpPr>
      <dsp:spPr>
        <a:xfrm>
          <a:off x="644344" y="3342812"/>
          <a:ext cx="2977639" cy="666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711200">
            <a:lnSpc>
              <a:spcPct val="100000"/>
            </a:lnSpc>
            <a:spcBef>
              <a:spcPct val="0"/>
            </a:spcBef>
            <a:spcAft>
              <a:spcPct val="35000"/>
            </a:spcAft>
            <a:buNone/>
          </a:pPr>
          <a:r>
            <a:rPr lang="en-US" sz="1600" kern="1200" dirty="0"/>
            <a:t>Slide handouts and recording will be posted here: </a:t>
          </a:r>
        </a:p>
      </dsp:txBody>
      <dsp:txXfrm>
        <a:off x="644344" y="3342812"/>
        <a:ext cx="2977639" cy="666760"/>
      </dsp:txXfrm>
    </dsp:sp>
    <dsp:sp modelId="{F6C2E496-FC6C-46F0-B295-FBDFF5F05B70}">
      <dsp:nvSpPr>
        <dsp:cNvPr id="0" name=""/>
        <dsp:cNvSpPr/>
      </dsp:nvSpPr>
      <dsp:spPr>
        <a:xfrm>
          <a:off x="3445647" y="3351823"/>
          <a:ext cx="3017188" cy="6667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0565" tIns="70565" rIns="70565" bIns="70565" numCol="1" spcCol="1270" anchor="ctr" anchorCtr="0">
          <a:noAutofit/>
        </a:bodyPr>
        <a:lstStyle/>
        <a:p>
          <a:pPr marL="0" lvl="0" indent="0" algn="l" defTabSz="488950">
            <a:lnSpc>
              <a:spcPct val="100000"/>
            </a:lnSpc>
            <a:spcBef>
              <a:spcPct val="0"/>
            </a:spcBef>
            <a:spcAft>
              <a:spcPct val="35000"/>
            </a:spcAft>
            <a:buNone/>
          </a:pPr>
          <a:r>
            <a:rPr lang="en-US" sz="1100" kern="1200" dirty="0">
              <a:hlinkClick xmlns:r="http://schemas.openxmlformats.org/officeDocument/2006/relationships" r:id="rId11"/>
            </a:rPr>
            <a:t>https://www.bhthechange.org/resources/improving-lung-health-and-mental-wellbeing-during-covid-19/</a:t>
          </a:r>
          <a:endParaRPr lang="en-US" sz="1100" kern="1200" dirty="0"/>
        </a:p>
      </dsp:txBody>
      <dsp:txXfrm>
        <a:off x="3445647" y="3351823"/>
        <a:ext cx="3017188" cy="66676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42CC04-4448-5D44-9E32-73E39D5DD0EF}">
      <dsp:nvSpPr>
        <dsp:cNvPr id="0" name=""/>
        <dsp:cNvSpPr/>
      </dsp:nvSpPr>
      <dsp:spPr>
        <a:xfrm>
          <a:off x="-30633" y="4342018"/>
          <a:ext cx="2258801" cy="954750"/>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97032" tIns="227584" rIns="197032"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Gain</a:t>
          </a:r>
        </a:p>
      </dsp:txBody>
      <dsp:txXfrm>
        <a:off x="-30633" y="4342018"/>
        <a:ext cx="2258801" cy="954750"/>
      </dsp:txXfrm>
    </dsp:sp>
    <dsp:sp modelId="{1D232B35-67B7-6445-8470-D8F03D246863}">
      <dsp:nvSpPr>
        <dsp:cNvPr id="0" name=""/>
        <dsp:cNvSpPr/>
      </dsp:nvSpPr>
      <dsp:spPr>
        <a:xfrm>
          <a:off x="2166900" y="4364063"/>
          <a:ext cx="8945390" cy="9547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8591" tIns="304800" rIns="168591" bIns="304800" numCol="1" spcCol="1270" anchor="ctr" anchorCtr="0">
          <a:noAutofit/>
        </a:bodyPr>
        <a:lstStyle/>
        <a:p>
          <a:pPr marL="0" lvl="0" indent="0" algn="l" defTabSz="1066800">
            <a:lnSpc>
              <a:spcPct val="90000"/>
            </a:lnSpc>
            <a:spcBef>
              <a:spcPct val="0"/>
            </a:spcBef>
            <a:spcAft>
              <a:spcPct val="35000"/>
            </a:spcAft>
            <a:buNone/>
          </a:pPr>
          <a:r>
            <a:rPr lang="en-US" sz="2400" b="0" i="0" u="none" kern="1200" dirty="0"/>
            <a:t>practical tools to initiate conversations about varenicline</a:t>
          </a:r>
          <a:endParaRPr lang="en-US" sz="2400" kern="1200" dirty="0"/>
        </a:p>
      </dsp:txBody>
      <dsp:txXfrm>
        <a:off x="2166900" y="4364063"/>
        <a:ext cx="8945390" cy="954750"/>
      </dsp:txXfrm>
    </dsp:sp>
    <dsp:sp modelId="{0CE524D4-D27B-B744-9D65-35AF6A50D4A6}">
      <dsp:nvSpPr>
        <dsp:cNvPr id="0" name=""/>
        <dsp:cNvSpPr/>
      </dsp:nvSpPr>
      <dsp:spPr>
        <a:xfrm rot="10800000">
          <a:off x="0" y="2888907"/>
          <a:ext cx="2084625" cy="1468406"/>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97032" tIns="227584" rIns="197032"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Examine</a:t>
          </a:r>
        </a:p>
      </dsp:txBody>
      <dsp:txXfrm rot="-10800000">
        <a:off x="0" y="2888907"/>
        <a:ext cx="2084625" cy="954464"/>
      </dsp:txXfrm>
    </dsp:sp>
    <dsp:sp modelId="{D0BC1436-FEDD-C54B-A9F0-44A3BEA6D4C3}">
      <dsp:nvSpPr>
        <dsp:cNvPr id="0" name=""/>
        <dsp:cNvSpPr/>
      </dsp:nvSpPr>
      <dsp:spPr>
        <a:xfrm>
          <a:off x="2170356" y="2909978"/>
          <a:ext cx="8882723" cy="9544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8591" tIns="304800" rIns="168591" bIns="304800" numCol="1" spcCol="1270" anchor="ctr" anchorCtr="0">
          <a:noAutofit/>
        </a:bodyPr>
        <a:lstStyle/>
        <a:p>
          <a:pPr marL="0" lvl="0" indent="0" algn="l" defTabSz="1066800">
            <a:lnSpc>
              <a:spcPct val="90000"/>
            </a:lnSpc>
            <a:spcBef>
              <a:spcPct val="0"/>
            </a:spcBef>
            <a:spcAft>
              <a:spcPct val="35000"/>
            </a:spcAft>
            <a:buNone/>
          </a:pPr>
          <a:r>
            <a:rPr lang="en-US" sz="2400" b="0" i="0" u="none" kern="1200" dirty="0"/>
            <a:t>the evidence base regarding using varenicline in combination with other cessation medications and behavioral strategies.</a:t>
          </a:r>
          <a:endParaRPr lang="en-US" sz="2400" kern="1200" dirty="0"/>
        </a:p>
      </dsp:txBody>
      <dsp:txXfrm>
        <a:off x="2170356" y="2909978"/>
        <a:ext cx="8882723" cy="954464"/>
      </dsp:txXfrm>
    </dsp:sp>
    <dsp:sp modelId="{0E3960C3-E76C-3049-9FEC-80E967C70406}">
      <dsp:nvSpPr>
        <dsp:cNvPr id="0" name=""/>
        <dsp:cNvSpPr/>
      </dsp:nvSpPr>
      <dsp:spPr>
        <a:xfrm rot="10800000">
          <a:off x="39083" y="1455893"/>
          <a:ext cx="2029716" cy="1468406"/>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97032" tIns="227584" rIns="197032"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Learn</a:t>
          </a:r>
        </a:p>
      </dsp:txBody>
      <dsp:txXfrm rot="-10800000">
        <a:off x="39083" y="1455893"/>
        <a:ext cx="2029716" cy="954464"/>
      </dsp:txXfrm>
    </dsp:sp>
    <dsp:sp modelId="{305A7050-EC6C-1142-8F6F-C3A504C8A0A8}">
      <dsp:nvSpPr>
        <dsp:cNvPr id="0" name=""/>
        <dsp:cNvSpPr/>
      </dsp:nvSpPr>
      <dsp:spPr>
        <a:xfrm>
          <a:off x="2146967" y="1455893"/>
          <a:ext cx="8895606" cy="9544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8591" tIns="304800" rIns="168591" bIns="304800" numCol="1" spcCol="1270" anchor="ctr" anchorCtr="0">
          <a:noAutofit/>
        </a:bodyPr>
        <a:lstStyle/>
        <a:p>
          <a:pPr marL="0" lvl="0" indent="0" algn="l" defTabSz="1066800">
            <a:lnSpc>
              <a:spcPct val="90000"/>
            </a:lnSpc>
            <a:spcBef>
              <a:spcPct val="0"/>
            </a:spcBef>
            <a:spcAft>
              <a:spcPct val="35000"/>
            </a:spcAft>
            <a:buNone/>
          </a:pPr>
          <a:r>
            <a:rPr lang="en-US" sz="2400" b="0" i="0" u="none" kern="1200" dirty="0"/>
            <a:t>about the benefits of varenicline as a first-line cessation medication</a:t>
          </a:r>
          <a:endParaRPr lang="en-US" sz="2400" kern="1200" dirty="0"/>
        </a:p>
      </dsp:txBody>
      <dsp:txXfrm>
        <a:off x="2146967" y="1455893"/>
        <a:ext cx="8895606" cy="954464"/>
      </dsp:txXfrm>
    </dsp:sp>
    <dsp:sp modelId="{01F726DE-5307-BF42-97AE-96F052755DCC}">
      <dsp:nvSpPr>
        <dsp:cNvPr id="0" name=""/>
        <dsp:cNvSpPr/>
      </dsp:nvSpPr>
      <dsp:spPr>
        <a:xfrm rot="10800000">
          <a:off x="19247" y="1808"/>
          <a:ext cx="2000848" cy="1468406"/>
        </a:xfrm>
        <a:prstGeom prst="upArrowCallout">
          <a:avLst>
            <a:gd name="adj1" fmla="val 5000"/>
            <a:gd name="adj2" fmla="val 10000"/>
            <a:gd name="adj3" fmla="val 15000"/>
            <a:gd name="adj4" fmla="val 64977"/>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txBody>
        <a:bodyPr spcFirstLastPara="0" vert="horz" wrap="square" lIns="197032" tIns="227584" rIns="197032" bIns="227584" numCol="1" spcCol="1270" anchor="ctr" anchorCtr="0">
          <a:noAutofit/>
        </a:bodyPr>
        <a:lstStyle/>
        <a:p>
          <a:pPr marL="0" lvl="0" indent="0" algn="ctr" defTabSz="1422400">
            <a:lnSpc>
              <a:spcPct val="90000"/>
            </a:lnSpc>
            <a:spcBef>
              <a:spcPct val="0"/>
            </a:spcBef>
            <a:spcAft>
              <a:spcPct val="35000"/>
            </a:spcAft>
            <a:buNone/>
          </a:pPr>
          <a:r>
            <a:rPr lang="en-US" sz="3200" kern="1200" dirty="0"/>
            <a:t>Explore</a:t>
          </a:r>
        </a:p>
      </dsp:txBody>
      <dsp:txXfrm rot="-10800000">
        <a:off x="19247" y="1808"/>
        <a:ext cx="2000848" cy="954464"/>
      </dsp:txXfrm>
    </dsp:sp>
    <dsp:sp modelId="{F4F42F64-411C-1A48-A8C9-D53FE7D1E1E4}">
      <dsp:nvSpPr>
        <dsp:cNvPr id="0" name=""/>
        <dsp:cNvSpPr/>
      </dsp:nvSpPr>
      <dsp:spPr>
        <a:xfrm>
          <a:off x="2058590" y="1808"/>
          <a:ext cx="9003818" cy="954464"/>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8591" tIns="304800" rIns="168591" bIns="304800" numCol="1" spcCol="1270" anchor="ctr" anchorCtr="0">
          <a:noAutofit/>
        </a:bodyPr>
        <a:lstStyle/>
        <a:p>
          <a:pPr marL="0" lvl="0" indent="0" algn="l" defTabSz="1066800">
            <a:lnSpc>
              <a:spcPct val="90000"/>
            </a:lnSpc>
            <a:spcBef>
              <a:spcPct val="0"/>
            </a:spcBef>
            <a:spcAft>
              <a:spcPct val="35000"/>
            </a:spcAft>
            <a:buNone/>
          </a:pPr>
          <a:r>
            <a:rPr lang="en-US" sz="2400" b="0" i="0" u="none" kern="1200" dirty="0"/>
            <a:t>the role of FDA-approved pharmacological treatments for cessation</a:t>
          </a:r>
          <a:endParaRPr lang="en-US" sz="2400" kern="1200" dirty="0"/>
        </a:p>
      </dsp:txBody>
      <dsp:txXfrm>
        <a:off x="2058590" y="1808"/>
        <a:ext cx="9003818" cy="9544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E06536-A3EF-0148-9467-3319D179B6C0}">
      <dsp:nvSpPr>
        <dsp:cNvPr id="0" name=""/>
        <dsp:cNvSpPr/>
      </dsp:nvSpPr>
      <dsp:spPr>
        <a:xfrm>
          <a:off x="0" y="2262981"/>
          <a:ext cx="10972800" cy="0"/>
        </a:xfrm>
        <a:prstGeom prst="line">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tailEnd type="triangle" w="lg" len="lg"/>
        </a:ln>
        <a:effectLst/>
      </dsp:spPr>
      <dsp:style>
        <a:lnRef idx="2">
          <a:scrgbClr r="0" g="0" b="0"/>
        </a:lnRef>
        <a:fillRef idx="1">
          <a:scrgbClr r="0" g="0" b="0"/>
        </a:fillRef>
        <a:effectRef idx="0">
          <a:scrgbClr r="0" g="0" b="0"/>
        </a:effectRef>
        <a:fontRef idx="minor"/>
      </dsp:style>
    </dsp:sp>
    <dsp:sp modelId="{0E6EAF46-086F-AC4C-A28F-A0E54F85D6BE}">
      <dsp:nvSpPr>
        <dsp:cNvPr id="0" name=""/>
        <dsp:cNvSpPr/>
      </dsp:nvSpPr>
      <dsp:spPr>
        <a:xfrm rot="8100000">
          <a:off x="79274" y="521528"/>
          <a:ext cx="332835" cy="332835"/>
        </a:xfrm>
        <a:prstGeom prst="teardrop">
          <a:avLst>
            <a:gd name="adj" fmla="val 115000"/>
          </a:avLst>
        </a:prstGeom>
        <a:solidFill>
          <a:schemeClr val="accent2"/>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F8226387-7FFD-8D4B-AB51-B1873CDCA018}">
      <dsp:nvSpPr>
        <dsp:cNvPr id="0" name=""/>
        <dsp:cNvSpPr/>
      </dsp:nvSpPr>
      <dsp:spPr>
        <a:xfrm>
          <a:off x="116249" y="558503"/>
          <a:ext cx="258885" cy="258885"/>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519A1025-884C-754A-9F4F-4C15C8969A5F}">
      <dsp:nvSpPr>
        <dsp:cNvPr id="0" name=""/>
        <dsp:cNvSpPr/>
      </dsp:nvSpPr>
      <dsp:spPr>
        <a:xfrm>
          <a:off x="481042" y="923296"/>
          <a:ext cx="4553918"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dirty="0"/>
            <a:t>Black box added due to concern about possible neuropsychiatric effects such as depressed mood, suicidality, aggression and cardiovascular adverse effects such as nonfatal myocardial infarction</a:t>
          </a:r>
        </a:p>
      </dsp:txBody>
      <dsp:txXfrm>
        <a:off x="481042" y="923296"/>
        <a:ext cx="4553918" cy="1339685"/>
      </dsp:txXfrm>
    </dsp:sp>
    <dsp:sp modelId="{A5736A7D-1395-4B4F-9318-67125EC3CAB1}">
      <dsp:nvSpPr>
        <dsp:cNvPr id="0" name=""/>
        <dsp:cNvSpPr/>
      </dsp:nvSpPr>
      <dsp:spPr>
        <a:xfrm>
          <a:off x="481042" y="452596"/>
          <a:ext cx="4553918"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2009</a:t>
          </a:r>
        </a:p>
      </dsp:txBody>
      <dsp:txXfrm>
        <a:off x="481042" y="452596"/>
        <a:ext cx="4553918" cy="470700"/>
      </dsp:txXfrm>
    </dsp:sp>
    <dsp:sp modelId="{0D0C675F-7AA2-2645-804A-10F18490C154}">
      <dsp:nvSpPr>
        <dsp:cNvPr id="0" name=""/>
        <dsp:cNvSpPr/>
      </dsp:nvSpPr>
      <dsp:spPr>
        <a:xfrm>
          <a:off x="245692" y="923296"/>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2DF8BEF6-D924-124E-A39D-94E7102CFE2A}">
      <dsp:nvSpPr>
        <dsp:cNvPr id="0" name=""/>
        <dsp:cNvSpPr/>
      </dsp:nvSpPr>
      <dsp:spPr>
        <a:xfrm>
          <a:off x="202424" y="2220618"/>
          <a:ext cx="84726"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BAFAC7F1-9E7B-A446-8396-F6F6A3E640C5}">
      <dsp:nvSpPr>
        <dsp:cNvPr id="0" name=""/>
        <dsp:cNvSpPr/>
      </dsp:nvSpPr>
      <dsp:spPr>
        <a:xfrm rot="18900000">
          <a:off x="2812008" y="3671598"/>
          <a:ext cx="332835" cy="332835"/>
        </a:xfrm>
        <a:prstGeom prst="teardrop">
          <a:avLst>
            <a:gd name="adj" fmla="val 115000"/>
          </a:avLst>
        </a:prstGeom>
        <a:solidFill>
          <a:schemeClr val="accent2"/>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8FE11698-4B0B-314E-971C-1DBE12888868}">
      <dsp:nvSpPr>
        <dsp:cNvPr id="0" name=""/>
        <dsp:cNvSpPr/>
      </dsp:nvSpPr>
      <dsp:spPr>
        <a:xfrm>
          <a:off x="2848983" y="3708574"/>
          <a:ext cx="258885" cy="258885"/>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BDE80CEE-7F87-674D-853E-3AEE00BB1A38}">
      <dsp:nvSpPr>
        <dsp:cNvPr id="0" name=""/>
        <dsp:cNvSpPr/>
      </dsp:nvSpPr>
      <dsp:spPr>
        <a:xfrm>
          <a:off x="3213775" y="2262981"/>
          <a:ext cx="4553918"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875" rIns="0" bIns="95250" numCol="1" spcCol="1270" anchor="b" anchorCtr="0">
          <a:noAutofit/>
        </a:bodyPr>
        <a:lstStyle/>
        <a:p>
          <a:pPr marL="0" lvl="0" indent="0" algn="l" defTabSz="666750">
            <a:lnSpc>
              <a:spcPct val="90000"/>
            </a:lnSpc>
            <a:spcBef>
              <a:spcPct val="0"/>
            </a:spcBef>
            <a:spcAft>
              <a:spcPct val="35000"/>
            </a:spcAft>
            <a:buNone/>
          </a:pPr>
          <a:r>
            <a:rPr lang="en-US" sz="1500" kern="1200"/>
            <a:t>Additional label warnings concerning possible reaction to alcohol and the reports of seizures</a:t>
          </a:r>
        </a:p>
      </dsp:txBody>
      <dsp:txXfrm>
        <a:off x="3213775" y="2262981"/>
        <a:ext cx="4553918" cy="1339685"/>
      </dsp:txXfrm>
    </dsp:sp>
    <dsp:sp modelId="{4FD2F375-9A56-4744-AC10-259104B22E19}">
      <dsp:nvSpPr>
        <dsp:cNvPr id="0" name=""/>
        <dsp:cNvSpPr/>
      </dsp:nvSpPr>
      <dsp:spPr>
        <a:xfrm>
          <a:off x="3213775" y="3602666"/>
          <a:ext cx="4553918"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2015</a:t>
          </a:r>
        </a:p>
      </dsp:txBody>
      <dsp:txXfrm>
        <a:off x="3213775" y="3602666"/>
        <a:ext cx="4553918" cy="470700"/>
      </dsp:txXfrm>
    </dsp:sp>
    <dsp:sp modelId="{C4F25795-5644-794B-8F13-B1CF21CB0575}">
      <dsp:nvSpPr>
        <dsp:cNvPr id="0" name=""/>
        <dsp:cNvSpPr/>
      </dsp:nvSpPr>
      <dsp:spPr>
        <a:xfrm>
          <a:off x="2978425" y="2262981"/>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8EA44FD-3899-CF4B-A9F0-F3CD12A262ED}">
      <dsp:nvSpPr>
        <dsp:cNvPr id="0" name=""/>
        <dsp:cNvSpPr/>
      </dsp:nvSpPr>
      <dsp:spPr>
        <a:xfrm>
          <a:off x="2935157" y="2220618"/>
          <a:ext cx="84726"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13F54D54-8889-2646-B8D0-31427F62B76C}">
      <dsp:nvSpPr>
        <dsp:cNvPr id="0" name=""/>
        <dsp:cNvSpPr/>
      </dsp:nvSpPr>
      <dsp:spPr>
        <a:xfrm rot="8100000">
          <a:off x="5544741" y="521528"/>
          <a:ext cx="332835" cy="332835"/>
        </a:xfrm>
        <a:prstGeom prst="teardrop">
          <a:avLst>
            <a:gd name="adj" fmla="val 115000"/>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2">
          <a:scrgbClr r="0" g="0" b="0"/>
        </a:lnRef>
        <a:fillRef idx="1">
          <a:scrgbClr r="0" g="0" b="0"/>
        </a:fillRef>
        <a:effectRef idx="1">
          <a:scrgbClr r="0" g="0" b="0"/>
        </a:effectRef>
        <a:fontRef idx="minor">
          <a:schemeClr val="lt1"/>
        </a:fontRef>
      </dsp:style>
    </dsp:sp>
    <dsp:sp modelId="{DBDA3819-BF2C-BD4C-88DC-BA2AEE20094E}">
      <dsp:nvSpPr>
        <dsp:cNvPr id="0" name=""/>
        <dsp:cNvSpPr/>
      </dsp:nvSpPr>
      <dsp:spPr>
        <a:xfrm>
          <a:off x="5581716" y="558503"/>
          <a:ext cx="258885" cy="258885"/>
        </a:xfrm>
        <a:prstGeom prst="ellipse">
          <a:avLst/>
        </a:prstGeom>
        <a:solidFill>
          <a:schemeClr val="lt1">
            <a:alpha val="90000"/>
            <a:hueOff val="0"/>
            <a:satOff val="0"/>
            <a:lumOff val="0"/>
            <a:alphaOff val="0"/>
          </a:schemeClr>
        </a:solidFill>
        <a:ln w="25400" cap="flat" cmpd="sng" algn="ctr">
          <a:noFill/>
          <a:prstDash val="solid"/>
        </a:ln>
        <a:effectLst/>
      </dsp:spPr>
      <dsp:style>
        <a:lnRef idx="2">
          <a:scrgbClr r="0" g="0" b="0"/>
        </a:lnRef>
        <a:fillRef idx="1">
          <a:scrgbClr r="0" g="0" b="0"/>
        </a:fillRef>
        <a:effectRef idx="0">
          <a:scrgbClr r="0" g="0" b="0"/>
        </a:effectRef>
        <a:fontRef idx="minor"/>
      </dsp:style>
    </dsp:sp>
    <dsp:sp modelId="{1D0ACF61-F5CC-814E-808F-B73CBEE3BF84}">
      <dsp:nvSpPr>
        <dsp:cNvPr id="0" name=""/>
        <dsp:cNvSpPr/>
      </dsp:nvSpPr>
      <dsp:spPr>
        <a:xfrm>
          <a:off x="5946508" y="923296"/>
          <a:ext cx="4553918" cy="13396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95250" rIns="95250" bIns="142875" numCol="1" spcCol="1270" anchor="t" anchorCtr="0">
          <a:noAutofit/>
        </a:bodyPr>
        <a:lstStyle/>
        <a:p>
          <a:pPr marL="0" lvl="0" indent="0" algn="l" defTabSz="666750">
            <a:lnSpc>
              <a:spcPct val="90000"/>
            </a:lnSpc>
            <a:spcBef>
              <a:spcPct val="0"/>
            </a:spcBef>
            <a:spcAft>
              <a:spcPct val="35000"/>
            </a:spcAft>
            <a:buNone/>
          </a:pPr>
          <a:r>
            <a:rPr lang="en-US" sz="1500" kern="1200"/>
            <a:t>Black box removed following EAGLES trial outcomes</a:t>
          </a:r>
        </a:p>
      </dsp:txBody>
      <dsp:txXfrm>
        <a:off x="5946508" y="923296"/>
        <a:ext cx="4553918" cy="1339685"/>
      </dsp:txXfrm>
    </dsp:sp>
    <dsp:sp modelId="{ED3E6FB4-ACD8-3346-9B62-E38F4D6B76DE}">
      <dsp:nvSpPr>
        <dsp:cNvPr id="0" name=""/>
        <dsp:cNvSpPr/>
      </dsp:nvSpPr>
      <dsp:spPr>
        <a:xfrm>
          <a:off x="5946508" y="452596"/>
          <a:ext cx="4553918" cy="470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127000" bIns="0" numCol="1" spcCol="1270" anchor="ctr" anchorCtr="0">
          <a:noAutofit/>
        </a:bodyPr>
        <a:lstStyle/>
        <a:p>
          <a:pPr marL="0" lvl="0" indent="0" algn="l" defTabSz="889000">
            <a:lnSpc>
              <a:spcPct val="90000"/>
            </a:lnSpc>
            <a:spcBef>
              <a:spcPct val="0"/>
            </a:spcBef>
            <a:spcAft>
              <a:spcPct val="35000"/>
            </a:spcAft>
            <a:buNone/>
            <a:defRPr b="1"/>
          </a:pPr>
          <a:r>
            <a:rPr lang="en-US" sz="2000" kern="1200"/>
            <a:t>2016</a:t>
          </a:r>
        </a:p>
      </dsp:txBody>
      <dsp:txXfrm>
        <a:off x="5946508" y="452596"/>
        <a:ext cx="4553918" cy="470700"/>
      </dsp:txXfrm>
    </dsp:sp>
    <dsp:sp modelId="{AC572262-8907-2445-AE5B-AF93C348F30F}">
      <dsp:nvSpPr>
        <dsp:cNvPr id="0" name=""/>
        <dsp:cNvSpPr/>
      </dsp:nvSpPr>
      <dsp:spPr>
        <a:xfrm>
          <a:off x="5711158" y="923296"/>
          <a:ext cx="0" cy="1339685"/>
        </a:xfrm>
        <a:prstGeom prst="line">
          <a:avLst/>
        </a:prstGeom>
        <a:noFill/>
        <a:ln w="12700" cap="flat" cmpd="sng" algn="ctr">
          <a:solidFill>
            <a:schemeClr val="accent1">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94211916-0A87-1341-92E5-C43C576C5266}">
      <dsp:nvSpPr>
        <dsp:cNvPr id="0" name=""/>
        <dsp:cNvSpPr/>
      </dsp:nvSpPr>
      <dsp:spPr>
        <a:xfrm>
          <a:off x="5667890" y="2220618"/>
          <a:ext cx="84726" cy="84726"/>
        </a:xfrm>
        <a:prstGeom prst="ellipse">
          <a:avLst/>
        </a:prstGeom>
        <a:solidFill>
          <a:schemeClr val="accent1">
            <a:hueOff val="0"/>
            <a:satOff val="0"/>
            <a:lumOff val="0"/>
            <a:alphaOff val="0"/>
          </a:schemeClr>
        </a:solidFill>
        <a:ln w="635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4F5618-1B38-4F49-97D8-3F4B3DC5155F}">
      <dsp:nvSpPr>
        <dsp:cNvPr id="0" name=""/>
        <dsp:cNvSpPr/>
      </dsp:nvSpPr>
      <dsp:spPr>
        <a:xfrm>
          <a:off x="0" y="283956"/>
          <a:ext cx="10972800" cy="27783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611" tIns="374904" rIns="851611"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Using varenicline rather than a nicotine patch </a:t>
          </a:r>
        </a:p>
        <a:p>
          <a:pPr marL="228600" lvl="1" indent="-228600" algn="l" defTabSz="1066800">
            <a:lnSpc>
              <a:spcPct val="90000"/>
            </a:lnSpc>
            <a:spcBef>
              <a:spcPct val="0"/>
            </a:spcBef>
            <a:spcAft>
              <a:spcPct val="15000"/>
            </a:spcAft>
            <a:buChar char="•"/>
          </a:pPr>
          <a:r>
            <a:rPr lang="en-US" sz="2400" kern="1200" dirty="0"/>
            <a:t>Using varenicline rather than bupropion </a:t>
          </a:r>
        </a:p>
        <a:p>
          <a:pPr marL="228600" lvl="1" indent="-228600" algn="l" defTabSz="1066800">
            <a:lnSpc>
              <a:spcPct val="90000"/>
            </a:lnSpc>
            <a:spcBef>
              <a:spcPct val="0"/>
            </a:spcBef>
            <a:spcAft>
              <a:spcPct val="15000"/>
            </a:spcAft>
            <a:buChar char="•"/>
          </a:pPr>
          <a:r>
            <a:rPr lang="en-US" sz="2400" kern="1200" dirty="0"/>
            <a:t>Using varenicline rather than a nicotine patch in adults with a comorbid psychiatric condition </a:t>
          </a:r>
        </a:p>
        <a:p>
          <a:pPr marL="228600" lvl="1" indent="-228600" algn="l" defTabSz="1066800">
            <a:lnSpc>
              <a:spcPct val="90000"/>
            </a:lnSpc>
            <a:spcBef>
              <a:spcPct val="0"/>
            </a:spcBef>
            <a:spcAft>
              <a:spcPct val="15000"/>
            </a:spcAft>
            <a:buChar char="•"/>
          </a:pPr>
          <a:r>
            <a:rPr lang="en-US" sz="2400" kern="1200" dirty="0"/>
            <a:t>Initiating varenicline in adults even if they are unready to quit </a:t>
          </a:r>
        </a:p>
        <a:p>
          <a:pPr marL="228600" lvl="1" indent="-228600" algn="l" defTabSz="1066800">
            <a:lnSpc>
              <a:spcPct val="90000"/>
            </a:lnSpc>
            <a:spcBef>
              <a:spcPct val="0"/>
            </a:spcBef>
            <a:spcAft>
              <a:spcPct val="15000"/>
            </a:spcAft>
            <a:buChar char="•"/>
          </a:pPr>
          <a:r>
            <a:rPr lang="en-US" sz="2400" kern="1200" dirty="0"/>
            <a:t>Extending treatment duration to greater than 12 weeks. </a:t>
          </a:r>
        </a:p>
      </dsp:txBody>
      <dsp:txXfrm>
        <a:off x="0" y="283956"/>
        <a:ext cx="10972800" cy="2778300"/>
      </dsp:txXfrm>
    </dsp:sp>
    <dsp:sp modelId="{C0EE5BEA-402A-7847-92B4-B3AEE14BC7D3}">
      <dsp:nvSpPr>
        <dsp:cNvPr id="0" name=""/>
        <dsp:cNvSpPr/>
      </dsp:nvSpPr>
      <dsp:spPr>
        <a:xfrm>
          <a:off x="548640" y="18276"/>
          <a:ext cx="7680960"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1244600">
            <a:lnSpc>
              <a:spcPct val="90000"/>
            </a:lnSpc>
            <a:spcBef>
              <a:spcPct val="0"/>
            </a:spcBef>
            <a:spcAft>
              <a:spcPct val="35000"/>
            </a:spcAft>
            <a:buNone/>
          </a:pPr>
          <a:r>
            <a:rPr lang="en-US" sz="2800" kern="1200" dirty="0"/>
            <a:t>Strong Recommendations Include </a:t>
          </a:r>
        </a:p>
      </dsp:txBody>
      <dsp:txXfrm>
        <a:off x="574579" y="44215"/>
        <a:ext cx="7629082" cy="479482"/>
      </dsp:txXfrm>
    </dsp:sp>
    <dsp:sp modelId="{958ED5CA-699D-8C4B-AE74-FBFAF67A7B26}">
      <dsp:nvSpPr>
        <dsp:cNvPr id="0" name=""/>
        <dsp:cNvSpPr/>
      </dsp:nvSpPr>
      <dsp:spPr>
        <a:xfrm>
          <a:off x="0" y="3425137"/>
          <a:ext cx="10972800" cy="161595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851611" tIns="374904" rIns="851611" bIns="170688" numCol="1" spcCol="1270" anchor="t" anchorCtr="0">
          <a:noAutofit/>
        </a:bodyPr>
        <a:lstStyle/>
        <a:p>
          <a:pPr marL="228600" lvl="1" indent="-228600" algn="l" defTabSz="1066800">
            <a:lnSpc>
              <a:spcPct val="90000"/>
            </a:lnSpc>
            <a:spcBef>
              <a:spcPct val="0"/>
            </a:spcBef>
            <a:spcAft>
              <a:spcPct val="15000"/>
            </a:spcAft>
            <a:buChar char="•"/>
          </a:pPr>
          <a:r>
            <a:rPr lang="en-US" sz="2400" kern="1200" dirty="0"/>
            <a:t>Combining a nicotine patch with varenicline rather than using varenicline alone  </a:t>
          </a:r>
        </a:p>
        <a:p>
          <a:pPr marL="228600" lvl="1" indent="-228600" algn="l" defTabSz="1066800">
            <a:lnSpc>
              <a:spcPct val="90000"/>
            </a:lnSpc>
            <a:spcBef>
              <a:spcPct val="0"/>
            </a:spcBef>
            <a:spcAft>
              <a:spcPct val="15000"/>
            </a:spcAft>
            <a:buChar char="•"/>
          </a:pPr>
          <a:r>
            <a:rPr lang="en-US" sz="2400" kern="1200" dirty="0"/>
            <a:t>Using varenicline rather than electronic cigarettes. </a:t>
          </a:r>
        </a:p>
      </dsp:txBody>
      <dsp:txXfrm>
        <a:off x="0" y="3425137"/>
        <a:ext cx="10972800" cy="1615950"/>
      </dsp:txXfrm>
    </dsp:sp>
    <dsp:sp modelId="{470EA98E-6905-4742-8245-7523889D7147}">
      <dsp:nvSpPr>
        <dsp:cNvPr id="0" name=""/>
        <dsp:cNvSpPr/>
      </dsp:nvSpPr>
      <dsp:spPr>
        <a:xfrm>
          <a:off x="548640" y="3159456"/>
          <a:ext cx="7680960" cy="5313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90322" tIns="0" rIns="290322" bIns="0" numCol="1" spcCol="1270" anchor="ctr" anchorCtr="0">
          <a:noAutofit/>
        </a:bodyPr>
        <a:lstStyle/>
        <a:p>
          <a:pPr marL="0" lvl="0" indent="0" algn="l" defTabSz="1244600">
            <a:lnSpc>
              <a:spcPct val="90000"/>
            </a:lnSpc>
            <a:spcBef>
              <a:spcPct val="0"/>
            </a:spcBef>
            <a:spcAft>
              <a:spcPct val="35000"/>
            </a:spcAft>
            <a:buNone/>
          </a:pPr>
          <a:r>
            <a:rPr lang="en-US" sz="2800" kern="1200" dirty="0"/>
            <a:t>Conditional Recommendations Include </a:t>
          </a:r>
        </a:p>
      </dsp:txBody>
      <dsp:txXfrm>
        <a:off x="574579" y="3185395"/>
        <a:ext cx="7629082" cy="47948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B7A47-6990-D445-ACCF-452658D08B99}">
      <dsp:nvSpPr>
        <dsp:cNvPr id="0" name=""/>
        <dsp:cNvSpPr/>
      </dsp:nvSpPr>
      <dsp:spPr>
        <a:xfrm>
          <a:off x="3003632" y="-263112"/>
          <a:ext cx="2146134" cy="2182801"/>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ASK</a:t>
          </a:r>
        </a:p>
      </dsp:txBody>
      <dsp:txXfrm>
        <a:off x="3317926" y="56552"/>
        <a:ext cx="1517546" cy="1543473"/>
      </dsp:txXfrm>
    </dsp:sp>
    <dsp:sp modelId="{32B0A089-D88A-F542-BE60-8302641A495A}">
      <dsp:nvSpPr>
        <dsp:cNvPr id="0" name=""/>
        <dsp:cNvSpPr/>
      </dsp:nvSpPr>
      <dsp:spPr>
        <a:xfrm rot="2160000">
          <a:off x="4991924" y="1277331"/>
          <a:ext cx="174994" cy="558953"/>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4996937" y="1373693"/>
        <a:ext cx="122496" cy="335371"/>
      </dsp:txXfrm>
    </dsp:sp>
    <dsp:sp modelId="{0E9C73DF-FB10-5040-A6DC-9B56FFE2CD10}">
      <dsp:nvSpPr>
        <dsp:cNvPr id="0" name=""/>
        <dsp:cNvSpPr/>
      </dsp:nvSpPr>
      <dsp:spPr>
        <a:xfrm>
          <a:off x="5017090" y="1199749"/>
          <a:ext cx="2146134" cy="2182801"/>
        </a:xfrm>
        <a:prstGeom prst="ellipse">
          <a:avLst/>
        </a:prstGeom>
        <a:solidFill>
          <a:schemeClr val="accent5">
            <a:hueOff val="893527"/>
            <a:satOff val="-4101"/>
            <a:lumOff val="-142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ADVISE</a:t>
          </a:r>
        </a:p>
      </dsp:txBody>
      <dsp:txXfrm>
        <a:off x="5331384" y="1519413"/>
        <a:ext cx="1517546" cy="1543473"/>
      </dsp:txXfrm>
    </dsp:sp>
    <dsp:sp modelId="{DF9D9E58-A2F3-BE4C-A83C-C4006D91B214}">
      <dsp:nvSpPr>
        <dsp:cNvPr id="0" name=""/>
        <dsp:cNvSpPr/>
      </dsp:nvSpPr>
      <dsp:spPr>
        <a:xfrm rot="6480000">
          <a:off x="5625025" y="3190738"/>
          <a:ext cx="164062" cy="558953"/>
        </a:xfrm>
        <a:prstGeom prst="rightArrow">
          <a:avLst>
            <a:gd name="adj1" fmla="val 60000"/>
            <a:gd name="adj2" fmla="val 50000"/>
          </a:avLst>
        </a:prstGeom>
        <a:solidFill>
          <a:schemeClr val="accent5">
            <a:hueOff val="893527"/>
            <a:satOff val="-4101"/>
            <a:lumOff val="-142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5657239" y="3279124"/>
        <a:ext cx="114843" cy="335371"/>
      </dsp:txXfrm>
    </dsp:sp>
    <dsp:sp modelId="{BF51E38B-7FDF-2248-9D8C-69AB34BEB10F}">
      <dsp:nvSpPr>
        <dsp:cNvPr id="0" name=""/>
        <dsp:cNvSpPr/>
      </dsp:nvSpPr>
      <dsp:spPr>
        <a:xfrm>
          <a:off x="4248018" y="3566711"/>
          <a:ext cx="2146134" cy="2182801"/>
        </a:xfrm>
        <a:prstGeom prst="ellipse">
          <a:avLst/>
        </a:prstGeom>
        <a:solidFill>
          <a:schemeClr val="accent5">
            <a:hueOff val="1787054"/>
            <a:satOff val="-8203"/>
            <a:lumOff val="-284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ASSESS</a:t>
          </a:r>
        </a:p>
      </dsp:txBody>
      <dsp:txXfrm>
        <a:off x="4562312" y="3886375"/>
        <a:ext cx="1517546" cy="1543473"/>
      </dsp:txXfrm>
    </dsp:sp>
    <dsp:sp modelId="{1330D727-B677-F84E-89FF-20590DC3FAD4}">
      <dsp:nvSpPr>
        <dsp:cNvPr id="0" name=""/>
        <dsp:cNvSpPr/>
      </dsp:nvSpPr>
      <dsp:spPr>
        <a:xfrm rot="10800000">
          <a:off x="3991036" y="4378635"/>
          <a:ext cx="181600" cy="558953"/>
        </a:xfrm>
        <a:prstGeom prst="rightArrow">
          <a:avLst>
            <a:gd name="adj1" fmla="val 60000"/>
            <a:gd name="adj2" fmla="val 50000"/>
          </a:avLst>
        </a:prstGeom>
        <a:solidFill>
          <a:schemeClr val="accent5">
            <a:hueOff val="1787054"/>
            <a:satOff val="-8203"/>
            <a:lumOff val="-284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4045516" y="4490426"/>
        <a:ext cx="127120" cy="335371"/>
      </dsp:txXfrm>
    </dsp:sp>
    <dsp:sp modelId="{C8AC5248-D661-4143-919A-B524F8BF4777}">
      <dsp:nvSpPr>
        <dsp:cNvPr id="0" name=""/>
        <dsp:cNvSpPr/>
      </dsp:nvSpPr>
      <dsp:spPr>
        <a:xfrm>
          <a:off x="1759241" y="3566711"/>
          <a:ext cx="2146134" cy="2182801"/>
        </a:xfrm>
        <a:prstGeom prst="ellipse">
          <a:avLst/>
        </a:prstGeom>
        <a:solidFill>
          <a:schemeClr val="accent5">
            <a:hueOff val="2680581"/>
            <a:satOff val="-12304"/>
            <a:lumOff val="-42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ASSIST</a:t>
          </a:r>
        </a:p>
      </dsp:txBody>
      <dsp:txXfrm>
        <a:off x="2073535" y="3886375"/>
        <a:ext cx="1517546" cy="1543473"/>
      </dsp:txXfrm>
    </dsp:sp>
    <dsp:sp modelId="{F185DACA-9EE2-674C-BB86-6657F5287CCC}">
      <dsp:nvSpPr>
        <dsp:cNvPr id="0" name=""/>
        <dsp:cNvSpPr/>
      </dsp:nvSpPr>
      <dsp:spPr>
        <a:xfrm rot="15120008">
          <a:off x="2367179" y="3199570"/>
          <a:ext cx="164061" cy="558953"/>
        </a:xfrm>
        <a:prstGeom prst="rightArrow">
          <a:avLst>
            <a:gd name="adj1" fmla="val 60000"/>
            <a:gd name="adj2" fmla="val 50000"/>
          </a:avLst>
        </a:prstGeom>
        <a:solidFill>
          <a:schemeClr val="accent5">
            <a:hueOff val="2680581"/>
            <a:satOff val="-12304"/>
            <a:lumOff val="-42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rot="10800000">
        <a:off x="2399393" y="3334766"/>
        <a:ext cx="114843" cy="335371"/>
      </dsp:txXfrm>
    </dsp:sp>
    <dsp:sp modelId="{43185018-F336-EF4E-811D-AF12A8059CA1}">
      <dsp:nvSpPr>
        <dsp:cNvPr id="0" name=""/>
        <dsp:cNvSpPr/>
      </dsp:nvSpPr>
      <dsp:spPr>
        <a:xfrm>
          <a:off x="990175" y="1199749"/>
          <a:ext cx="2146134" cy="2182801"/>
        </a:xfrm>
        <a:prstGeom prst="ellipse">
          <a:avLst/>
        </a:prstGeom>
        <a:solidFill>
          <a:schemeClr val="accent5">
            <a:hueOff val="3574108"/>
            <a:satOff val="-16406"/>
            <a:lumOff val="-568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en-US" sz="2800" kern="1200" dirty="0"/>
            <a:t>ARRANGE</a:t>
          </a:r>
        </a:p>
      </dsp:txBody>
      <dsp:txXfrm>
        <a:off x="1304469" y="1519413"/>
        <a:ext cx="1517546" cy="1543473"/>
      </dsp:txXfrm>
    </dsp:sp>
    <dsp:sp modelId="{DB71B117-4F2E-F143-9C84-A03D6232C34F}">
      <dsp:nvSpPr>
        <dsp:cNvPr id="0" name=""/>
        <dsp:cNvSpPr/>
      </dsp:nvSpPr>
      <dsp:spPr>
        <a:xfrm rot="19440000">
          <a:off x="2978467" y="1283153"/>
          <a:ext cx="174994" cy="558953"/>
        </a:xfrm>
        <a:prstGeom prst="rightArrow">
          <a:avLst>
            <a:gd name="adj1" fmla="val 60000"/>
            <a:gd name="adj2" fmla="val 50000"/>
          </a:avLst>
        </a:prstGeom>
        <a:solidFill>
          <a:schemeClr val="accent5">
            <a:hueOff val="3574108"/>
            <a:satOff val="-16406"/>
            <a:lumOff val="-568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2983480" y="1410373"/>
        <a:ext cx="122496" cy="33537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AC7E95-93E9-5040-8372-FAD3AA6A3ED3}">
      <dsp:nvSpPr>
        <dsp:cNvPr id="0" name=""/>
        <dsp:cNvSpPr/>
      </dsp:nvSpPr>
      <dsp:spPr>
        <a:xfrm>
          <a:off x="3429" y="263431"/>
          <a:ext cx="3343274" cy="128154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t>(1) Prescribe FDA-approved pharmacotherapy </a:t>
          </a:r>
        </a:p>
      </dsp:txBody>
      <dsp:txXfrm>
        <a:off x="3429" y="263431"/>
        <a:ext cx="3343274" cy="1281549"/>
      </dsp:txXfrm>
    </dsp:sp>
    <dsp:sp modelId="{138BB689-69FB-ED42-9049-8EFB77C73648}">
      <dsp:nvSpPr>
        <dsp:cNvPr id="0" name=""/>
        <dsp:cNvSpPr/>
      </dsp:nvSpPr>
      <dsp:spPr>
        <a:xfrm>
          <a:off x="3429" y="1544981"/>
          <a:ext cx="3343274" cy="27175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a:solidFill>
                <a:schemeClr val="tx2"/>
              </a:solidFill>
            </a:rPr>
            <a:t>First-line treatment </a:t>
          </a:r>
        </a:p>
        <a:p>
          <a:pPr marL="457200" lvl="2" indent="-228600" algn="l" defTabSz="889000">
            <a:lnSpc>
              <a:spcPct val="90000"/>
            </a:lnSpc>
            <a:spcBef>
              <a:spcPct val="0"/>
            </a:spcBef>
            <a:spcAft>
              <a:spcPct val="15000"/>
            </a:spcAft>
            <a:buChar char="•"/>
          </a:pPr>
          <a:r>
            <a:rPr lang="en-US" sz="2000" kern="1200" dirty="0"/>
            <a:t>Varenicline </a:t>
          </a:r>
          <a:r>
            <a:rPr lang="en-US" sz="2000" b="1" i="1" kern="1200" dirty="0"/>
            <a:t>or </a:t>
          </a:r>
          <a:endParaRPr lang="en-US" sz="2000" kern="1200" dirty="0"/>
        </a:p>
        <a:p>
          <a:pPr marL="457200" lvl="2" indent="-228600" algn="l" defTabSz="889000">
            <a:lnSpc>
              <a:spcPct val="90000"/>
            </a:lnSpc>
            <a:spcBef>
              <a:spcPct val="0"/>
            </a:spcBef>
            <a:spcAft>
              <a:spcPct val="15000"/>
            </a:spcAft>
            <a:buChar char="•"/>
          </a:pPr>
          <a:r>
            <a:rPr lang="en-US" sz="2000" kern="1200"/>
            <a:t>Combination of nicotine replacement products</a:t>
          </a:r>
          <a:br>
            <a:rPr lang="en-US" sz="2000" kern="1200"/>
          </a:br>
          <a:r>
            <a:rPr lang="en-US" sz="2000" kern="1200"/>
            <a:t>(patch + choice of lozenge, gum, inhaler, or nasal spray as needed to control cravings) </a:t>
          </a:r>
        </a:p>
      </dsp:txBody>
      <dsp:txXfrm>
        <a:off x="3429" y="1544981"/>
        <a:ext cx="3343274" cy="2717550"/>
      </dsp:txXfrm>
    </dsp:sp>
    <dsp:sp modelId="{A32B095F-131F-DA4E-8800-35C22677F02A}">
      <dsp:nvSpPr>
        <dsp:cNvPr id="0" name=""/>
        <dsp:cNvSpPr/>
      </dsp:nvSpPr>
      <dsp:spPr>
        <a:xfrm>
          <a:off x="3814762" y="263431"/>
          <a:ext cx="3343274" cy="128154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i="0" kern="1200" dirty="0"/>
            <a:t>(2) If patient preference or first-line treatment intolerance or contraindication </a:t>
          </a:r>
        </a:p>
      </dsp:txBody>
      <dsp:txXfrm>
        <a:off x="3814762" y="263431"/>
        <a:ext cx="3343274" cy="1281549"/>
      </dsp:txXfrm>
    </dsp:sp>
    <dsp:sp modelId="{030F2C0F-2C58-8247-BDBF-107ADC4F8F9D}">
      <dsp:nvSpPr>
        <dsp:cNvPr id="0" name=""/>
        <dsp:cNvSpPr/>
      </dsp:nvSpPr>
      <dsp:spPr>
        <a:xfrm>
          <a:off x="3814762" y="1544981"/>
          <a:ext cx="3343274" cy="27175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a:solidFill>
                <a:schemeClr val="tx2"/>
              </a:solidFill>
            </a:rPr>
            <a:t>Second-line treatment </a:t>
          </a:r>
        </a:p>
        <a:p>
          <a:pPr marL="457200" lvl="2" indent="-228600" algn="l" defTabSz="889000">
            <a:lnSpc>
              <a:spcPct val="90000"/>
            </a:lnSpc>
            <a:spcBef>
              <a:spcPct val="0"/>
            </a:spcBef>
            <a:spcAft>
              <a:spcPct val="15000"/>
            </a:spcAft>
            <a:buChar char="•"/>
          </a:pPr>
          <a:r>
            <a:rPr lang="en-US" sz="2000" kern="1200" dirty="0"/>
            <a:t>Single nicotine replacement product</a:t>
          </a:r>
          <a:br>
            <a:rPr lang="en-US" sz="2000" kern="1200" dirty="0"/>
          </a:br>
          <a:r>
            <a:rPr lang="en-US" sz="2000" kern="1200" dirty="0"/>
            <a:t>(patch, lozenge, gum, inhaler, or nasal spray) </a:t>
          </a:r>
          <a:r>
            <a:rPr lang="en-US" sz="2000" b="1" i="1" kern="1200" dirty="0"/>
            <a:t>or </a:t>
          </a:r>
          <a:endParaRPr lang="en-US" sz="2000" kern="1200" dirty="0"/>
        </a:p>
        <a:p>
          <a:pPr marL="457200" lvl="2" indent="-228600" algn="l" defTabSz="889000">
            <a:lnSpc>
              <a:spcPct val="90000"/>
            </a:lnSpc>
            <a:spcBef>
              <a:spcPct val="0"/>
            </a:spcBef>
            <a:spcAft>
              <a:spcPct val="15000"/>
            </a:spcAft>
            <a:buChar char="•"/>
          </a:pPr>
          <a:r>
            <a:rPr lang="en-US" sz="2000" kern="1200"/>
            <a:t>Bupropion</a:t>
          </a:r>
        </a:p>
      </dsp:txBody>
      <dsp:txXfrm>
        <a:off x="3814762" y="1544981"/>
        <a:ext cx="3343274" cy="2717550"/>
      </dsp:txXfrm>
    </dsp:sp>
    <dsp:sp modelId="{9AC60615-4A63-C04A-BBDF-9741EBCFAF17}">
      <dsp:nvSpPr>
        <dsp:cNvPr id="0" name=""/>
        <dsp:cNvSpPr/>
      </dsp:nvSpPr>
      <dsp:spPr>
        <a:xfrm>
          <a:off x="7626096" y="263431"/>
          <a:ext cx="3343274" cy="1281549"/>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i="0" kern="1200" dirty="0"/>
            <a:t>(3) If single agent is not sufficient to achieve abstinence </a:t>
          </a:r>
        </a:p>
      </dsp:txBody>
      <dsp:txXfrm>
        <a:off x="7626096" y="263431"/>
        <a:ext cx="3343274" cy="1281549"/>
      </dsp:txXfrm>
    </dsp:sp>
    <dsp:sp modelId="{A19DB550-E6A7-EB48-9984-4E2608FA5519}">
      <dsp:nvSpPr>
        <dsp:cNvPr id="0" name=""/>
        <dsp:cNvSpPr/>
      </dsp:nvSpPr>
      <dsp:spPr>
        <a:xfrm>
          <a:off x="7626096" y="1544981"/>
          <a:ext cx="3343274" cy="271755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b="1" kern="1200" dirty="0">
              <a:solidFill>
                <a:schemeClr val="tx2"/>
              </a:solidFill>
            </a:rPr>
            <a:t>Consider combining categories of FDA-approved drugs </a:t>
          </a:r>
        </a:p>
        <a:p>
          <a:pPr marL="457200" lvl="2" indent="-228600" algn="l" defTabSz="889000">
            <a:lnSpc>
              <a:spcPct val="90000"/>
            </a:lnSpc>
            <a:spcBef>
              <a:spcPct val="0"/>
            </a:spcBef>
            <a:spcAft>
              <a:spcPct val="15000"/>
            </a:spcAft>
            <a:buChar char="•"/>
          </a:pPr>
          <a:r>
            <a:rPr lang="en-US" sz="2000" kern="1200" dirty="0"/>
            <a:t>Varenicline + nicotine replacement product </a:t>
          </a:r>
        </a:p>
        <a:p>
          <a:pPr marL="457200" lvl="2" indent="-228600" algn="l" defTabSz="889000">
            <a:lnSpc>
              <a:spcPct val="90000"/>
            </a:lnSpc>
            <a:spcBef>
              <a:spcPct val="0"/>
            </a:spcBef>
            <a:spcAft>
              <a:spcPct val="15000"/>
            </a:spcAft>
            <a:buChar char="•"/>
          </a:pPr>
          <a:r>
            <a:rPr lang="en-US" sz="2000" kern="1200"/>
            <a:t>Varenicline + bupropion</a:t>
          </a:r>
        </a:p>
        <a:p>
          <a:pPr marL="457200" lvl="2" indent="-228600" algn="l" defTabSz="889000">
            <a:lnSpc>
              <a:spcPct val="90000"/>
            </a:lnSpc>
            <a:spcBef>
              <a:spcPct val="0"/>
            </a:spcBef>
            <a:spcAft>
              <a:spcPct val="15000"/>
            </a:spcAft>
            <a:buChar char="•"/>
          </a:pPr>
          <a:r>
            <a:rPr lang="en-US" sz="2000" kern="1200"/>
            <a:t>Bupropion + nicotine replacement product </a:t>
          </a:r>
        </a:p>
      </dsp:txBody>
      <dsp:txXfrm>
        <a:off x="7626096" y="1544981"/>
        <a:ext cx="3343274" cy="271755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67665C-9A5C-7344-82E7-828A10DAADF5}">
      <dsp:nvSpPr>
        <dsp:cNvPr id="0" name=""/>
        <dsp:cNvSpPr/>
      </dsp:nvSpPr>
      <dsp:spPr>
        <a:xfrm>
          <a:off x="705775" y="270"/>
          <a:ext cx="3633737" cy="21802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Motivational Enhancement</a:t>
          </a:r>
        </a:p>
      </dsp:txBody>
      <dsp:txXfrm>
        <a:off x="705775" y="270"/>
        <a:ext cx="3633737" cy="2180242"/>
      </dsp:txXfrm>
    </dsp:sp>
    <dsp:sp modelId="{54BD2A4B-BBE1-FB4B-B12F-3F9506CE3A2C}">
      <dsp:nvSpPr>
        <dsp:cNvPr id="0" name=""/>
        <dsp:cNvSpPr/>
      </dsp:nvSpPr>
      <dsp:spPr>
        <a:xfrm>
          <a:off x="4702886" y="270"/>
          <a:ext cx="3633737" cy="21802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0" i="0" kern="1200" baseline="0" dirty="0"/>
            <a:t>Cognitive Behavioral Therapy and Variants</a:t>
          </a:r>
          <a:endParaRPr lang="en-US" sz="3400" kern="1200" dirty="0"/>
        </a:p>
      </dsp:txBody>
      <dsp:txXfrm>
        <a:off x="4702886" y="270"/>
        <a:ext cx="3633737" cy="2180242"/>
      </dsp:txXfrm>
    </dsp:sp>
    <dsp:sp modelId="{BD9BA7CC-8F61-F542-A9A6-32F404412E42}">
      <dsp:nvSpPr>
        <dsp:cNvPr id="0" name=""/>
        <dsp:cNvSpPr/>
      </dsp:nvSpPr>
      <dsp:spPr>
        <a:xfrm>
          <a:off x="2704331" y="2543886"/>
          <a:ext cx="3633737" cy="2180242"/>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b="0" i="0" kern="1200" baseline="0" dirty="0"/>
            <a:t>Contingency Management</a:t>
          </a:r>
          <a:endParaRPr lang="en-US" sz="3400" kern="1200" dirty="0"/>
        </a:p>
      </dsp:txBody>
      <dsp:txXfrm>
        <a:off x="2704331" y="2543886"/>
        <a:ext cx="3633737" cy="218024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7/3/layout/DropPinTimeline">
  <dgm:title val="Drop Pin Timeline"/>
  <dgm:desc val="Use to show a list of events in chronological order. An invisible box next to the pin contains the date and the description is immediately below. It can display a medium amount of text and medium length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fact="0.8"/>
      <dgm:constr type="ctrY" for="ch" forName="nodes" refType="h" fact="0.5"/>
    </dgm:constrLst>
    <dgm:layoutNode name="divider" styleLbl="fgAcc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w="19050">
                    <a:solidFill>
                      <a:srgbClr val="000000"/>
                    </a:solidFill>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solidFill>
                      <a:srgbClr val="000000"/>
                    </a:solidFill>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L1TextContainer" val="20"/>
        <dgm:constr type="primFontSz" for="des" forName="L2TextContainer" refType="primFontSz" refFor="des" refForName="L1TextContainer" op="equ" fact="0.75"/>
        <dgm:constr type="w" for="ch" forName="composite" refType="w"/>
        <dgm:constr type="h" for="ch" forName="composite" refType="h"/>
        <dgm:constr type="w" for="ch" forName="spaceBetweenRectangles" refType="w" refFor="ch" refForName="composite" fact="-0.5"/>
        <dgm:constr type="w" for="ch" ptType="sibTrans" op="equ"/>
        <dgm:constr type="primFontSz" for="des" forName="L1TextContainer" op="equ"/>
        <dgm:constr type="primFontSz" for="des" forName="L2TextContainer" op="equ"/>
        <dgm:constr type="primFontSz" for="des" forName="L1TextContainer1" val="20"/>
        <dgm:constr type="primFontSz" for="des" forName="L2TextContainer1" refType="primFontSz" refFor="des" refForName="L1TextContainer1" op="equ" fact="0.75"/>
        <dgm:constr type="w" for="ch" forName="composite1" refType="w"/>
        <dgm:constr type="h" for="ch" forName="composite1" refType="h"/>
        <dgm:constr type="w" for="ch" forName="spaceBetweenRectangles1" refType="w" refFor="ch" refForName="composite1" fact="0.28"/>
        <dgm:constr type="primFontSz" for="des" forName="L1TextContainer1" op="equ"/>
        <dgm:constr type="primFontSz" for="des" forName="L2TextContainer1" op="equ"/>
      </dgm:constrLst>
      <dgm:choose name="LayoutBasedOnCountOfNodes">
        <dgm:if name="LessThanOrEqualToTwoNodes" axis="ch" ptType="node" func="cnt" op="lte" val="2">
          <dgm:forEach name="nodesForEach1" axis="ch" ptType="node">
            <dgm:layoutNode name="composite1">
              <dgm:alg type="composite"/>
              <dgm:shape xmlns:r="http://schemas.openxmlformats.org/officeDocument/2006/relationships" r:blip="">
                <dgm:adjLst/>
              </dgm:shape>
              <dgm:choose name="CaseForLayoutDirection1">
                <dgm:if name="CaseForLayoutDirectionLTR1" func="var" arg="dir" op="equ" val="norm">
                  <dgm:choose name="CaseForPlacingNodesAboveAndBelowDividerLTR1">
                    <dgm:if name="CaseForPlacingNodeAboveDividerLTR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LTR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if>
                <dgm:else name="CaseForLayoutDirectionRTL1">
                  <dgm:choose name="CaseForPlacingNodesAboveAndBelowDividerRTL1">
                    <dgm:if name="CaseForPlacingNodeAboveDividerRTL1" axis="self" ptType="node" func="posOdd" op="equ" va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t" for="ch" forName="DropPinPlaceHolder1" refType="h" fact="0"/>
                        <dgm:constr type="l" for="ch" forName="DropPinPlaceHolder1" refType="w" fact="0"/>
                        <dgm:constr type="w" for="ch" forName="L2TextContainer1" refType="w" fact="0.83"/>
                        <dgm:constr type="l" for="ch" forName="L2TextContainer1" refType="r" refFor="ch" refForName="DropPinPlaceHolder1"/>
                        <dgm:constr type="t" for="ch" forName="L2TextContainer1" refType="b" refFor="ch" refForName="DropPinPlaceHolder1"/>
                        <dgm:constr type="b"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b" for="ch" forName="ConnectLine1" refType="h" fact="0.5"/>
                        <dgm:constr type="t" for="ch" forName="ConnectLine1" refType="b" refFor="ch" refForName="DropPinPlaceHolder1"/>
                        <dgm:constr type="w" for="ch" forName="EmptyPlaceHolder1" refType="w"/>
                        <dgm:constr type="h" for="ch" forName="EmptyPlaceHolder1" refType="h" fact="0.5"/>
                        <dgm:constr type="t" for="ch" forName="EmptyPlaceHolder1" refType="h" fact="0.5"/>
                      </dgm:constrLst>
                    </dgm:if>
                    <dgm:else name="CaseForPlacingNodeBelowDividerRTL1">
                      <dgm:constrLst>
                        <dgm:constr type="w" for="ch" forName="ConnectorPoint1" refType="h" refFor="ch" refForName="DropPinPlaceHolder1" fact="0.18"/>
                        <dgm:constr type="h" for="ch" forName="ConnectorPoint1" refType="h" refFor="ch" refForName="DropPinPlaceHolder1" fact="0.18"/>
                        <dgm:constr type="ctrX" for="ch" forName="ConnectorPoint1" refType="ctrX" refFor="ch" refForName="ConnectLine1"/>
                        <dgm:constr type="ctrY" for="ch" forName="ConnectorPoint1" refType="h" fact="0.5"/>
                        <dgm:constr type="w" for="ch" forName="DropPinPlaceHolder1" refType="h" fact="0.13"/>
                        <dgm:constr type="h" for="ch" forName="DropPinPlaceHolder1" refType="h" fact="0.13"/>
                        <dgm:constr type="b" for="ch" forName="DropPinPlaceHolder1" refType="h"/>
                        <dgm:constr type="l" for="ch" forName="DropPinPlaceHolder1" refType="w" fact="0"/>
                        <dgm:constr type="w" for="ch" forName="L2TextContainer1" refType="w" fact="0.83"/>
                        <dgm:constr type="l" for="ch" forName="L2TextContainer1" refType="r" refFor="ch" refForName="DropPinPlaceHolder1"/>
                        <dgm:constr type="b" for="ch" forName="L2TextContainer1" refType="t" refFor="ch" refForName="DropPinPlaceHolder1"/>
                        <dgm:constr type="t" for="ch" forName="L2TextContainer1" refType="h" fact="0.5"/>
                        <dgm:constr type="w" for="ch" forName="L1TextContainer1" refType="w" fact="0.83"/>
                        <dgm:constr type="l" for="ch" forName="L1TextContainer1" refType="r" refFor="ch" refForName="DropPinPlaceHolder1"/>
                        <dgm:constr type="b" for="ch" forName="L1TextContainer1" refType="b" refFor="ch" refForName="DropPinPlaceHolder1"/>
                        <dgm:constr type="t" for="ch" forName="L1TextContainer1" refType="t" refFor="ch" refForName="DropPinPlaceHolder1"/>
                        <dgm:constr type="w" for="ch" forName="ConnectLine1"/>
                        <dgm:constr type="ctrX" for="ch" forName="ConnectLine1" refType="ctrX" refFor="ch" refForName="DropPinPlaceHolder1"/>
                        <dgm:constr type="t" for="ch" forName="ConnectLine1" refType="h" fact="0.5"/>
                        <dgm:constr type="b" for="ch" forName="ConnectLine1" refType="t" refFor="ch" refForName="DropPinPlaceHolder1"/>
                        <dgm:constr type="w" for="ch" forName="EmptyPlaceHolder1" refType="w"/>
                        <dgm:constr type="h" for="ch" forName="EmptyPlaceHolder1" refType="h" fact="0.5"/>
                        <dgm:constr type="t" for="ch" forName="EmptyPlaceHolder1" refType="h" fact="0"/>
                      </dgm:constrLst>
                    </dgm:else>
                  </dgm:choose>
                </dgm:else>
              </dgm:choose>
              <dgm:layoutNode name="ConnectorPoint1" styleLbl="lnNode1" moveWith="ConnectLine1">
                <dgm:alg type="sp"/>
                <dgm:shape xmlns:r="http://schemas.openxmlformats.org/officeDocument/2006/relationships" type="ellipse" r:blip="" zOrderOff="10">
                  <dgm:adjLst/>
                </dgm:shape>
                <dgm:presOf/>
                <dgm:constrLst>
                  <dgm:constr type="w" refType="h" op="equ"/>
                </dgm:constrLst>
              </dgm:layoutNode>
              <dgm:layoutNode name="DropPinPlaceHolder1">
                <dgm:alg type="composite"/>
                <dgm:shape xmlns:r="http://schemas.openxmlformats.org/officeDocument/2006/relationships" r:blip="">
                  <dgm:adjLst/>
                </dgm:shape>
                <dgm:constrLst>
                  <dgm:constr type="w" for="ch" forName="DropPin1" refType="w"/>
                  <dgm:constr type="h" for="ch" forName="DropPin1" refType="h"/>
                  <dgm:constr type="ctrX" for="ch" forName="DropPin1" refType="w" fact="0.5"/>
                  <dgm:constr type="ctrY" for="ch" forName="DropPin1" refType="h" fact="0.5"/>
                  <dgm:constr type="w" for="ch" forName="Ellipse1" refType="w" refFor="ch" refForName="DropPin1" fact="0.55"/>
                  <dgm:constr type="h" for="ch" forName="Ellipse1" refType="w" refFor="ch" refForName="DropPin1" fact="0.55"/>
                  <dgm:constr type="ctrX" for="ch" forName="Ellipse1" refType="ctrX" refFor="ch" refForName="DropPin1"/>
                  <dgm:constr type="ctrY" for="ch" forName="Ellipse1" refType="ctrY" refFor="ch" refForName="DropPin1"/>
                </dgm:constrLst>
                <dgm:layoutNode name="DropPin1" styleLbl="alignNode1">
                  <dgm:alg type="sp"/>
                  <dgm:choose name="CaseForPlacingTearDropAboveAndBelowDivider1">
                    <dgm:if name="CaseForPlacingTearDropAboveDivider1" axis="self" ptType="node" func="posOdd" op="equ" val="1">
                      <dgm:shape xmlns:r="http://schemas.openxmlformats.org/officeDocument/2006/relationships" rot="135" type="teardrop" r:blip="">
                        <dgm:adjLst>
                          <dgm:adj idx="1" val="1.15"/>
                        </dgm:adjLst>
                      </dgm:shape>
                    </dgm:if>
                    <dgm:else name="CaseForPlacingTearDropBelowDivider1">
                      <dgm:shape xmlns:r="http://schemas.openxmlformats.org/officeDocument/2006/relationships" rot="-45" type="teardrop" r:blip="">
                        <dgm:adjLst>
                          <dgm:adj idx="1" val="1.15"/>
                        </dgm:adjLst>
                      </dgm:shape>
                    </dgm:else>
                  </dgm:choose>
                  <dgm:presOf/>
                  <dgm:constrLst/>
                </dgm:layoutNode>
                <dgm:layoutNode name="Ellipse1" styleLbl="fgAcc1" moveWith="DropPin1">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1" styleLbl="revTx" moveWith="L1TextContainer">
                <dgm:varLst>
                  <dgm:bulletEnabled val="1"/>
                </dgm:varLst>
                <dgm:choose name="casesForTxtDirLogic1">
                  <dgm:if name="Name771"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dgm:constr type="tMarg" refType="primFontSz" fact="0.5"/>
                      <dgm:constr type="bMarg" refType="primFontSz" fact="0.75"/>
                    </dgm:constrLst>
                  </dgm:if>
                  <dgm:else name="Name881">
                    <dgm:alg type="tx">
                      <dgm:param type="txAnchorVert" val="b"/>
                      <dgm:param type="parTxLTRAlign" val="l"/>
                      <dgm:param type="parTxRTLAlign" val="l"/>
                      <dgm:param type="txAnchorVertCh" val="b"/>
                      <dgm:param type="shpTxRTLAlignCh" val="l"/>
                      <dgm:param type="shpTxLTRAlignCh" val="l"/>
                    </dgm:alg>
                    <dgm:constrLst>
                      <dgm:constr type="lMarg"/>
                      <dgm:constr type="rMarg" refType="primFontSz" fact="0.5"/>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1"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if>
        <dgm:else name="MoreThanTwoNodes">
          <dgm:forEach name="nodesForEach" axis="ch" ptType="node">
            <dgm:layoutNode name="composite">
              <dgm:alg type="composite"/>
              <dgm:shape xmlns:r="http://schemas.openxmlformats.org/officeDocument/2006/relationships" r:blip="">
                <dgm:adjLst/>
              </dgm:shape>
              <dgm:choose name="CaseForLayoutDirection">
                <dgm:if name="CaseForLayoutDirectionLTR" func="var" arg="dir" op="equ" val="norm">
                  <dgm:choose name="CaseForPlacingNodesAboveAndBelowDividerLTR">
                    <dgm:if name="CaseForPlacingNodeAboveDividerLTR"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LTR">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ConnectLine"/>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if>
                <dgm:else name="CaseForLayoutDirectionRTL">
                  <dgm:choose name="CaseForPlacingNodesAboveAndBelowDividerRTL">
                    <dgm:if name="CaseForPlacingNodeAboveDividerRTL" axis="self" ptType="node" func="posOdd" op="equ" val="1">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t" for="ch" forName="DropPinPlaceHolder" refType="h" fact="0"/>
                        <dgm:constr type="l" for="ch" forName="DropPinPlaceHolder" refType="w" fact="0"/>
                        <dgm:constr type="w" for="ch" forName="L2TextContainer" refType="w" fact="0.83"/>
                        <dgm:constr type="l" for="ch" forName="L2TextContainer" refType="r" refFor="ch" refForName="DropPinPlaceHolder"/>
                        <dgm:constr type="t" for="ch" forName="L2TextContainer" refType="b" refFor="ch" refForName="DropPinPlaceHolder"/>
                        <dgm:constr type="b"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b" for="ch" forName="ConnectLine" refType="h" fact="0.5"/>
                        <dgm:constr type="t" for="ch" forName="ConnectLine" refType="b" refFor="ch" refForName="DropPinPlaceHolder"/>
                        <dgm:constr type="w" for="ch" forName="EmptyPlaceHolder" refType="w"/>
                        <dgm:constr type="h" for="ch" forName="EmptyPlaceHolder" refType="h" fact="0.5"/>
                        <dgm:constr type="t" for="ch" forName="EmptyPlaceHolder" refType="h" fact="0.5"/>
                      </dgm:constrLst>
                    </dgm:if>
                    <dgm:else name="CaseForPlacingNodeBelowDividerRTL">
                      <dgm:constrLst>
                        <dgm:constr type="w" for="ch" forName="ConnectorPoint" refType="h" refFor="ch" refForName="DropPinPlaceHolder" fact="0.18"/>
                        <dgm:constr type="h" for="ch" forName="ConnectorPoint" refType="h" refFor="ch" refForName="DropPinPlaceHolder" fact="0.18"/>
                        <dgm:constr type="ctrX" for="ch" forName="ConnectorPoint" refType="ctrX" refFor="ch" refForName="DropPinPlaceHolder"/>
                        <dgm:constr type="ctrY" for="ch" forName="ConnectorPoint" refType="h" fact="0.5"/>
                        <dgm:constr type="w" for="ch" forName="DropPinPlaceHolder" refType="h" fact="0.13"/>
                        <dgm:constr type="h" for="ch" forName="DropPinPlaceHolder" refType="h" fact="0.13"/>
                        <dgm:constr type="b" for="ch" forName="DropPinPlaceHolder" refType="h"/>
                        <dgm:constr type="l" for="ch" forName="DropPinPlaceHolder" refType="w" fact="0"/>
                        <dgm:constr type="w" for="ch" forName="L2TextContainer" refType="w" fact="0.83"/>
                        <dgm:constr type="l" for="ch" forName="L2TextContainer" refType="r" refFor="ch" refForName="DropPinPlaceHolder"/>
                        <dgm:constr type="b" for="ch" forName="L2TextContainer" refType="t" refFor="ch" refForName="DropPinPlaceHolder"/>
                        <dgm:constr type="t" for="ch" forName="L2TextContainer" refType="h" fact="0.5"/>
                        <dgm:constr type="w" for="ch" forName="L1TextContainer" refType="w" fact="0.83"/>
                        <dgm:constr type="l" for="ch" forName="L1TextContainer" refType="r" refFor="ch" refForName="DropPinPlaceHolder"/>
                        <dgm:constr type="b" for="ch" forName="L1TextContainer" refType="b" refFor="ch" refForName="DropPinPlaceHolder"/>
                        <dgm:constr type="t" for="ch" forName="L1TextContainer" refType="t" refFor="ch" refForName="DropPinPlaceHolder"/>
                        <dgm:constr type="w" for="ch" forName="ConnectLine"/>
                        <dgm:constr type="ctrX" for="ch" forName="ConnectLine" refType="ctrX" refFor="ch" refForName="DropPinPlaceHolder"/>
                        <dgm:constr type="t" for="ch" forName="ConnectLine" refType="h" fact="0.5"/>
                        <dgm:constr type="b" for="ch" forName="ConnectLine" refType="t" refFor="ch" refForName="DropPinPlaceHolder"/>
                        <dgm:constr type="w" for="ch" forName="EmptyPlaceHolder" refType="w"/>
                        <dgm:constr type="h" for="ch" forName="EmptyPlaceHolder" refType="h" fact="0.5"/>
                        <dgm:constr type="t" for="ch" forName="EmptyPlaceHolder" refType="h" fact="0"/>
                      </dgm:constrLst>
                    </dgm:else>
                  </dgm:choose>
                </dgm:else>
              </dgm:choose>
              <dgm:layoutNode name="ConnectorPoint" styleLbl="lnNode1" moveWith="ConnectLine">
                <dgm:alg type="sp"/>
                <dgm:shape xmlns:r="http://schemas.openxmlformats.org/officeDocument/2006/relationships" type="ellipse" r:blip="" zOrderOff="10">
                  <dgm:adjLst/>
                  <dgm:extLst>
                    <a:ext uri="{B698B0E9-8C71-41B9-8309-B3DCBF30829C}">
                      <dgm1612:spPr xmlns:dgm1612="http://schemas.microsoft.com/office/drawing/2016/12/diagram">
                        <a:ln w="6350"/>
                      </dgm1612:spPr>
                    </a:ext>
                  </dgm:extLst>
                </dgm:shape>
                <dgm:presOf/>
                <dgm:constrLst>
                  <dgm:constr type="w" refType="h" op="equ"/>
                </dgm:constrLst>
              </dgm:layoutNode>
              <dgm:layoutNode name="DropPinPlaceHolder">
                <dgm:alg type="composite"/>
                <dgm:shape xmlns:r="http://schemas.openxmlformats.org/officeDocument/2006/relationships" r:blip="">
                  <dgm:adjLst/>
                </dgm:shape>
                <dgm:constrLst>
                  <dgm:constr type="w" for="ch" forName="DropPin" refType="w"/>
                  <dgm:constr type="h" for="ch" forName="DropPin" refType="h"/>
                  <dgm:constr type="ctrX" for="ch" forName="DropPin" refType="w" fact="0.5"/>
                  <dgm:constr type="ctrY" for="ch" forName="DropPin" refType="h" fact="0.5"/>
                  <dgm:constr type="w" for="ch" forName="Ellipse" refType="w" refFor="ch" refForName="DropPin" fact="0.55"/>
                  <dgm:constr type="h" for="ch" forName="Ellipse" refType="w" refFor="ch" refForName="DropPin" fact="0.55"/>
                  <dgm:constr type="ctrX" for="ch" forName="Ellipse" refType="ctrX" refFor="ch" refForName="DropPin"/>
                  <dgm:constr type="ctrY" for="ch" forName="Ellipse" refType="ctrY" refFor="ch" refForName="DropPin"/>
                </dgm:constrLst>
                <dgm:layoutNode name="DropPin" styleLbl="alignNode1">
                  <dgm:alg type="sp"/>
                  <dgm:choose name="CaseForPlacingTearDropAboveAndBelowDivider">
                    <dgm:if name="CaseForPlacingTearDropAboveDivider" axis="self" ptType="node" func="posOdd" op="equ" val="1">
                      <dgm:shape xmlns:r="http://schemas.openxmlformats.org/officeDocument/2006/relationships" rot="135" type="teardrop" r:blip="">
                        <dgm:adjLst>
                          <dgm:adj idx="1" val="1.15"/>
                        </dgm:adjLst>
                      </dgm:shape>
                    </dgm:if>
                    <dgm:else name="CaseForPlacingTearDropBelowDivider">
                      <dgm:shape xmlns:r="http://schemas.openxmlformats.org/officeDocument/2006/relationships" rot="-45" type="teardrop" r:blip="">
                        <dgm:adjLst>
                          <dgm:adj idx="1" val="1.15"/>
                        </dgm:adjLst>
                      </dgm:shape>
                    </dgm:else>
                  </dgm:choose>
                  <dgm:presOf/>
                  <dgm:constrLst/>
                </dgm:layoutNode>
                <dgm:layoutNode name="Ellipse" styleLbl="fgAcc1" moveWith="DropPin">
                  <dgm:alg type="sp"/>
                  <dgm:shape xmlns:r="http://schemas.openxmlformats.org/officeDocument/2006/relationships" type="ellipse" r:blip="">
                    <dgm:adjLst/>
                    <dgm:extLst>
                      <a:ext uri="{B698B0E9-8C71-41B9-8309-B3DCBF30829C}">
                        <dgm1612:spPr xmlns:dgm1612="http://schemas.microsoft.com/office/drawing/2016/12/diagram">
                          <a:ln>
                            <a:noFill/>
                          </a:ln>
                        </dgm1612:spPr>
                      </a:ext>
                    </dgm:extLst>
                  </dgm:shape>
                  <dgm:presOf/>
                  <dgm:constrLst/>
                </dgm:layoutNode>
              </dgm:layoutNode>
              <dgm:layoutNode name="L2TextContainer" styleLbl="revTx" moveWith="L1TextContainer">
                <dgm:varLst>
                  <dgm:bulletEnabled val="1"/>
                </dgm:varLst>
                <dgm:choose name="casesForTxtDirLogic">
                  <dgm:if name="Name77" axis="self" ptType="node" func="posOdd" op="equ" val="1">
                    <dgm:alg type="tx">
                      <dgm:param type="txAnchorVert" val="t"/>
                      <dgm:param type="parTxLTRAlign" val="l"/>
                      <dgm:param type="parTxRTLAlign" val="l"/>
                      <dgm:param type="txAnchorVertCh" val="t"/>
                      <dgm:param type="shpTxRTLAlignCh" val="l"/>
                      <dgm:param type="shpTxLTRAlignCh" val="l"/>
                    </dgm:alg>
                    <dgm:constrLst>
                      <dgm:constr type="lMarg"/>
                      <dgm:constr type="rMarg" refType="primFontSz" fact="0.5"/>
                      <dgm:constr type="tMarg" refType="primFontSz" fact="0.5"/>
                      <dgm:constr type="bMarg" refType="primFontSz" fact="0.75"/>
                    </dgm:constrLst>
                  </dgm:if>
                  <dgm:else name="Name88">
                    <dgm:alg type="tx">
                      <dgm:param type="txAnchorVert" val="b"/>
                      <dgm:param type="parTxLTRAlign" val="l"/>
                      <dgm:param type="parTxRTLAlign" val="l"/>
                      <dgm:param type="txAnchorVertCh" val="b"/>
                      <dgm:param type="shpTxRTLAlignCh" val="l"/>
                      <dgm:param type="shpTxLTRAlignCh" val="l"/>
                    </dgm:alg>
                    <dgm:constrLst>
                      <dgm:constr type="lMarg"/>
                      <dgm:constr type="rMarg"/>
                      <dgm:constr type="tMarg" refType="primFontSz" fact="0.75"/>
                      <dgm:constr type="bMarg" refType="primFontSz" fact="0.5"/>
                    </dgm:constrLst>
                  </dgm:else>
                </dgm:choose>
                <dgm:shape xmlns:r="http://schemas.openxmlformats.org/officeDocument/2006/relationships" type="rect" r:blip="">
                  <dgm:adjLst/>
                </dgm:shape>
                <dgm:presOf axis="des" ptType="node"/>
                <dgm:ruleLst>
                  <dgm:rule type="primFontSz" val="11" fact="NaN" max="NaN"/>
                </dgm:ruleLst>
              </dgm:layoutNode>
              <dgm:layoutNode name="L1TextContainer" styleLbl="revTx">
                <dgm:varLst>
                  <dgm:chMax val="1"/>
                  <dgm:chPref val="1"/>
                  <dgm:bulletEnabled val="1"/>
                </dgm:varLst>
                <dgm:alg type="tx">
                  <dgm:param type="txAnchorVert" val="mid"/>
                  <dgm:param type="parTxLTRAlign" val="l"/>
                  <dgm:param type="parTxRTLAlign" val="l"/>
                </dgm:alg>
                <dgm:shape xmlns:r="http://schemas.openxmlformats.org/officeDocument/2006/relationships" type="rect" r:blip="">
                  <dgm:adjLst/>
                </dgm:shape>
                <dgm:presOf axis="self"/>
                <dgm:constrLst>
                  <dgm:constr type="lMarg"/>
                  <dgm:constr type="rMarg" refType="primFontSz" fact="0.5"/>
                  <dgm:constr type="tMarg"/>
                  <dgm:constr type="bMarg"/>
                </dgm:constrLst>
                <dgm:ruleLst>
                  <dgm:rule type="primFontSz" val="13"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w="12700">
                          <a:prstDash val="dash"/>
                        </a:ln>
                      </dgm1612:spPr>
                    </a:ext>
                  </dgm:ext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else>
      </dgm:choose>
    </dgm:layoutNode>
  </dgm:layoutNode>
  <dgm:extLst>
    <a:ext uri="{68A01E43-0DF5-4B5B-8FA6-DAF915123BFB}">
      <dgm1612:lstStyle xmlns:dgm1612="http://schemas.microsoft.com/office/drawing/2016/12/diagram">
        <a:lvl1pPr>
          <a:defRPr b="1"/>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074992-156A-4C4F-A55D-013F981391D8}" type="datetimeFigureOut">
              <a:rPr lang="en-US" smtClean="0"/>
              <a:t>2/24/2022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8A56C2-1D69-7A4A-A4E8-F12175693FE2}" type="slidenum">
              <a:rPr lang="en-US" smtClean="0"/>
              <a:t>‹#›</a:t>
            </a:fld>
            <a:endParaRPr lang="en-US"/>
          </a:p>
        </p:txBody>
      </p:sp>
    </p:spTree>
    <p:extLst>
      <p:ext uri="{BB962C8B-B14F-4D97-AF65-F5344CB8AC3E}">
        <p14:creationId xmlns:p14="http://schemas.microsoft.com/office/powerpoint/2010/main" val="265109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bhthechange.org/"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 Target="../slides/slide18.xml"/><Relationship Id="rId4"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fda.gov/drugs/drug-safety-and-availability/fda-updates-and-press-announcements-nitrosamine-varenicline-chantix" TargetMode="External"/><Relationship Id="rId2" Type="http://schemas.openxmlformats.org/officeDocument/2006/relationships/slide" Target="../slides/slide38.xml"/><Relationship Id="rId1" Type="http://schemas.openxmlformats.org/officeDocument/2006/relationships/notesMaster" Target="../notesMasters/notesMaster1.xml"/><Relationship Id="rId6" Type="http://schemas.openxmlformats.org/officeDocument/2006/relationships/hyperlink" Target="https://pubs.acs.org/doi/10.1021/acs.jmedchem.0c02120" TargetMode="External"/><Relationship Id="rId5" Type="http://schemas.openxmlformats.org/officeDocument/2006/relationships/hyperlink" Target="https://pubs.acs.org/doi/10.1021/acs.joc.0c02774" TargetMode="External"/><Relationship Id="rId4" Type="http://schemas.openxmlformats.org/officeDocument/2006/relationships/hyperlink" Target="https://cdn.pfizer.com/pfizercom/2021-09/Press-Release-Chantix-All-Lots-16SEP21.pdf?JTi.179qjytJBu2MVYPYt.dWuN8ic5Vx" TargetMode="Externa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fda.gov/drugs/drug-safety-and-availability/fda-updates-and-press-announcements-nitrosamine-varenicline-chantix" TargetMode="External"/><Relationship Id="rId2" Type="http://schemas.openxmlformats.org/officeDocument/2006/relationships/slide" Target="../slides/slide39.xml"/><Relationship Id="rId1" Type="http://schemas.openxmlformats.org/officeDocument/2006/relationships/notesMaster" Target="../notesMasters/notesMaster1.xml"/><Relationship Id="rId6" Type="http://schemas.openxmlformats.org/officeDocument/2006/relationships/hyperlink" Target="https://pubs.acs.org/doi/10.1021/acs.jmedchem.0c02120" TargetMode="External"/><Relationship Id="rId5" Type="http://schemas.openxmlformats.org/officeDocument/2006/relationships/hyperlink" Target="https://pubs.acs.org/doi/10.1021/acs.joc.0c02774" TargetMode="External"/><Relationship Id="rId4" Type="http://schemas.openxmlformats.org/officeDocument/2006/relationships/hyperlink" Target="https://cdn.pfizer.com/pfizercom/2021-09/Press-Release-Chantix-All-Lots-16SEP21.pdf?JTi.179qjytJBu2MVYPYt.dWuN8ic5Vx"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s://www.cdc.gov/nchs/data/nvsr/nvsr67/nvsr67_05.pdf"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7623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Good afternoon, everyone and welcome to today’s webinar “Varenicline as a Smoking Cessation Tool for Long-Term Recovery”. </a:t>
            </a:r>
          </a:p>
          <a:p>
            <a:pPr defTabSz="476230">
              <a:defRPr/>
            </a:pPr>
            <a:endParaRPr lang="en-US" dirty="0"/>
          </a:p>
        </p:txBody>
      </p:sp>
      <p:sp>
        <p:nvSpPr>
          <p:cNvPr id="4" name="Slide Number Placeholder 3"/>
          <p:cNvSpPr>
            <a:spLocks noGrp="1"/>
          </p:cNvSpPr>
          <p:nvPr>
            <p:ph type="sldNum" sz="quarter" idx="10"/>
          </p:nvPr>
        </p:nvSpPr>
        <p:spPr/>
        <p:txBody>
          <a:bodyPr/>
          <a:lstStyle/>
          <a:p>
            <a:pPr marL="0" marR="0" lvl="0" indent="0" algn="r" defTabSz="952462" rtl="0" eaLnBrk="1" fontAlgn="auto" latinLnBrk="0" hangingPunct="1">
              <a:lnSpc>
                <a:spcPct val="100000"/>
              </a:lnSpc>
              <a:spcBef>
                <a:spcPts val="0"/>
              </a:spcBef>
              <a:spcAft>
                <a:spcPts val="0"/>
              </a:spcAft>
              <a:buClrTx/>
              <a:buSzTx/>
              <a:buFontTx/>
              <a:buNone/>
              <a:tabLst/>
              <a:defRPr/>
            </a:pPr>
            <a:fld id="{AE6A25D7-046B-4AF3-B2EF-BD9DD58C01A4}" type="slidenum">
              <a:rPr kumimoji="0" lang="en-US" altLang="en-US" sz="1800" b="0" i="0" u="none" strike="noStrike" kern="0" cap="none" spc="0" normalizeH="0" baseline="0" noProof="0">
                <a:ln>
                  <a:noFill/>
                </a:ln>
                <a:solidFill>
                  <a:sysClr val="windowText" lastClr="000000"/>
                </a:solidFill>
                <a:effectLst/>
                <a:uLnTx/>
                <a:uFillTx/>
                <a:latin typeface="Calibri" panose="020F0502020204030204"/>
                <a:ea typeface="+mn-ea"/>
                <a:cs typeface="+mn-cs"/>
              </a:rPr>
              <a:pPr marL="0" marR="0" lvl="0" indent="0" algn="r" defTabSz="952462" rtl="0" eaLnBrk="1" fontAlgn="auto" latinLnBrk="0" hangingPunct="1">
                <a:lnSpc>
                  <a:spcPct val="100000"/>
                </a:lnSpc>
                <a:spcBef>
                  <a:spcPts val="0"/>
                </a:spcBef>
                <a:spcAft>
                  <a:spcPts val="0"/>
                </a:spcAft>
                <a:buClrTx/>
                <a:buSzTx/>
                <a:buFontTx/>
                <a:buNone/>
                <a:tabLst/>
                <a:defRPr/>
              </a:pPr>
              <a:t>1</a:t>
            </a:fld>
            <a:endParaRPr kumimoji="0" lang="en-US" altLang="en-US"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829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behalf of the National Council for Mental Wellbeing, welcome again and thank you for joining us today! My name is Hope Rothenberg, Project Coordinator and I will be serving as your moderator for today’s webinar. Also on the line are my colleagues, Tamanna Patel, Director of Practice Improvement and Samara Tahmid, Project Manager of Practice Improvement.</a:t>
            </a:r>
          </a:p>
        </p:txBody>
      </p:sp>
      <p:sp>
        <p:nvSpPr>
          <p:cNvPr id="4" name="Slide Number Placeholder 3"/>
          <p:cNvSpPr>
            <a:spLocks noGrp="1"/>
          </p:cNvSpPr>
          <p:nvPr>
            <p:ph type="sldNum" sz="quarter" idx="5"/>
          </p:nvPr>
        </p:nvSpPr>
        <p:spPr/>
        <p:txBody>
          <a:bodyPr/>
          <a:lstStyle/>
          <a:p>
            <a:fld id="{3302BF4A-A0DB-453B-B895-806EF754A933}" type="slidenum">
              <a:rPr lang="en-US" smtClean="0"/>
              <a:t>2</a:t>
            </a:fld>
            <a:endParaRPr lang="en-US"/>
          </a:p>
        </p:txBody>
      </p:sp>
    </p:spTree>
    <p:extLst>
      <p:ext uri="{BB962C8B-B14F-4D97-AF65-F5344CB8AC3E}">
        <p14:creationId xmlns:p14="http://schemas.microsoft.com/office/powerpoint/2010/main" val="3345361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First, I would like to go over some housekeeping items. Today’s webinar IS being recorded and all participants will be kept in listen only mode. You can access audio for today’s presentation by dialing in on your telephone or listening through your computer speakers. Questions may be submitted throughout the webinar by typing your question into the chat box or using the Q&amp;A panel on your zoom dashboard. We will have a PDF copy of the webinar slides available for download on our website following today’s presentation. Closed captioning for this webinar can be accessed by enabling live transcription as shown on the right of the screen. A brief survey will pop up following the webinar so please don’t forget to take a few moments to let us know how we did!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2BF4A-A0DB-453B-B895-806EF754A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954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I’d like to provide a brief overview of the National Behavioral Health Network for Tobacco &amp; Cancer Control, part of the National Council for Mental Wellbeing and otherwise known as NBHN. NBHN is 1 of 8 CDC National Networks committed to eliminating tobacco and cancer-related disparities and advancing health equity for all. Through NBHN, we provide webinars like today’s, communities of practice, and many other resources all focused on addressing tobacco and cancer-related disparities for individuals experiencing mental health and substance use challenges,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visit </a:t>
            </a:r>
            <a:r>
              <a:rPr lang="en-US" sz="1200" kern="1200" dirty="0">
                <a:solidFill>
                  <a:schemeClr val="tx1"/>
                </a:solidFill>
                <a:effectLst/>
                <a:latin typeface="+mn-lt"/>
                <a:ea typeface="+mn-ea"/>
                <a:cs typeface="+mn-cs"/>
                <a:hlinkClick r:id="rId3"/>
              </a:rPr>
              <a:t>www.BHtheChange.org</a:t>
            </a:r>
            <a:r>
              <a:rPr lang="en-US" sz="1200" kern="1200" dirty="0">
                <a:solidFill>
                  <a:schemeClr val="tx1"/>
                </a:solidFill>
                <a:effectLst/>
                <a:latin typeface="+mn-lt"/>
                <a:ea typeface="+mn-ea"/>
                <a:cs typeface="+mn-cs"/>
              </a:rPr>
              <a:t> to join the Network for free and gain direct access to helpful resources.  </a:t>
            </a:r>
          </a:p>
          <a:p>
            <a:pPr marL="0" indent="0" defTabSz="933237">
              <a:buFont typeface="Arial" panose="020B0604020202020204" pitchFamily="34" charset="0"/>
              <a:buNone/>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D0939B2-A69D-4A4D-A9FE-DF14BF163F0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88524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tabLst>
                <a:tab pos="36861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Now It’s my pleasure to introduce today’s featured speaker, Chad Morris, Ph.D., Professor of Psychiatry and Director of the Behavioral Health and Wellness </a:t>
            </a:r>
            <a:r>
              <a:rPr lang="en-US" sz="1800">
                <a:effectLst/>
                <a:latin typeface="Calibri" panose="020F0502020204030204" pitchFamily="34" charset="0"/>
                <a:ea typeface="Calibri" panose="020F0502020204030204" pitchFamily="34" charset="0"/>
                <a:cs typeface="Times New Roman" panose="02020603050405020304" pitchFamily="18" charset="0"/>
              </a:rPr>
              <a:t>Program at University </a:t>
            </a:r>
            <a:r>
              <a:rPr lang="en-US" sz="1800" dirty="0">
                <a:effectLst/>
                <a:latin typeface="Calibri" panose="020F0502020204030204" pitchFamily="34" charset="0"/>
                <a:ea typeface="Calibri" panose="020F0502020204030204" pitchFamily="34" charset="0"/>
                <a:cs typeface="Times New Roman" panose="02020603050405020304" pitchFamily="18" charset="0"/>
              </a:rPr>
              <a:t>of Colorado An-shoots Medical Campus. Chad?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E4DF90-8363-49F0-B022-F2DD0617FF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369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F32B9C-A817-4647-8B48-9AF77AC883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846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F32B9C-A817-4647-8B48-9AF77AC8837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72036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Notes:</a:t>
            </a:r>
          </a:p>
          <a:p>
            <a:endParaRPr lang="en-US" dirty="0"/>
          </a:p>
          <a:p>
            <a:pPr marL="228600" indent="-228600">
              <a:buFont typeface="+mj-lt"/>
              <a:buAutoNum type="arabicParenR"/>
            </a:pPr>
            <a:r>
              <a:rPr lang="en-US" dirty="0"/>
              <a:t>This graph</a:t>
            </a:r>
            <a:r>
              <a:rPr lang="en-US" baseline="0" dirty="0"/>
              <a:t> depicts the change in smoking rates for men and women from 1955-2013 </a:t>
            </a:r>
            <a:r>
              <a:rPr lang="en-US" dirty="0"/>
              <a:t>(USDHHS,</a:t>
            </a:r>
            <a:r>
              <a:rPr lang="en-US" baseline="0" dirty="0"/>
              <a:t> 1979; </a:t>
            </a:r>
            <a:r>
              <a:rPr lang="en-US" dirty="0"/>
              <a:t>American Lung Association, 2011; CDC,</a:t>
            </a:r>
            <a:r>
              <a:rPr lang="en-US" baseline="0" dirty="0"/>
              <a:t> 2012;</a:t>
            </a:r>
            <a:r>
              <a:rPr lang="en-US" dirty="0"/>
              <a:t> </a:t>
            </a:r>
            <a:r>
              <a:rPr lang="en-US" dirty="0" err="1"/>
              <a:t>Agaku</a:t>
            </a:r>
            <a:r>
              <a:rPr lang="en-US" dirty="0"/>
              <a:t> et al., 2014a; </a:t>
            </a:r>
            <a:r>
              <a:rPr lang="en-US" baseline="0" dirty="0" err="1"/>
              <a:t>Agaku</a:t>
            </a:r>
            <a:r>
              <a:rPr lang="en-US" baseline="0" dirty="0"/>
              <a:t> et al., 2014b; Jamal et al., 2014; Jamal et al., 2015, Creamer et al., 2019).</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i="0" baseline="0" dirty="0"/>
          </a:p>
          <a:p>
            <a:endParaRPr lang="en-US" i="0" baseline="0" dirty="0"/>
          </a:p>
        </p:txBody>
      </p:sp>
      <p:sp>
        <p:nvSpPr>
          <p:cNvPr id="4" name="Slide Number Placeholder 3"/>
          <p:cNvSpPr>
            <a:spLocks noGrp="1"/>
          </p:cNvSpPr>
          <p:nvPr>
            <p:ph type="sldNum" sz="quarter" idx="10"/>
          </p:nvPr>
        </p:nvSpPr>
        <p:spPr/>
        <p:txBody>
          <a:bodyPr/>
          <a:lstStyle/>
          <a:p>
            <a:fld id="{193B1F0E-A15F-4827-BC64-D991F6D7C2D5}" type="slidenum">
              <a:rPr lang="en-US" smtClean="0"/>
              <a:t>8</a:t>
            </a:fld>
            <a:endParaRPr lang="en-US"/>
          </a:p>
        </p:txBody>
      </p:sp>
    </p:spTree>
    <p:extLst>
      <p:ext uri="{BB962C8B-B14F-4D97-AF65-F5344CB8AC3E}">
        <p14:creationId xmlns:p14="http://schemas.microsoft.com/office/powerpoint/2010/main" val="5558347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lnSpc>
                <a:spcPct val="90000"/>
              </a:lnSpc>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B0F32B9C-A817-4647-8B48-9AF77AC8837D}" type="slidenum">
              <a:rPr lang="en-US" smtClean="0"/>
              <a:pPr/>
              <a:t>9</a:t>
            </a:fld>
            <a:endParaRPr lang="en-US"/>
          </a:p>
        </p:txBody>
      </p:sp>
    </p:spTree>
    <p:extLst>
      <p:ext uri="{BB962C8B-B14F-4D97-AF65-F5344CB8AC3E}">
        <p14:creationId xmlns:p14="http://schemas.microsoft.com/office/powerpoint/2010/main" val="11779725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Training Notes:</a:t>
            </a:r>
          </a:p>
          <a:p>
            <a:endParaRPr lang="en-US" dirty="0"/>
          </a:p>
          <a:p>
            <a:pPr marL="241653" indent="-241653">
              <a:buFont typeface="+mj-lt"/>
              <a:buAutoNum type="arabicParenR"/>
            </a:pPr>
            <a:r>
              <a:rPr lang="en-US" dirty="0"/>
              <a:t>Research shows</a:t>
            </a:r>
            <a:r>
              <a:rPr lang="en-US" baseline="0" dirty="0"/>
              <a:t> that tobacco cessation treatment works (Fiore et al., 2008). </a:t>
            </a:r>
          </a:p>
          <a:p>
            <a:pPr marL="241653" indent="-241653">
              <a:buFont typeface="+mj-lt"/>
              <a:buAutoNum type="arabicParenR"/>
            </a:pPr>
            <a:endParaRPr lang="en-US" baseline="0" dirty="0"/>
          </a:p>
          <a:p>
            <a:pPr marL="241653" indent="-241653">
              <a:buFont typeface="+mj-lt"/>
              <a:buAutoNum type="arabicParenR"/>
            </a:pPr>
            <a:r>
              <a:rPr lang="en-US" sz="1200" b="0" i="0" u="none" strike="noStrike" kern="1200" dirty="0">
                <a:solidFill>
                  <a:schemeClr val="tx1"/>
                </a:solidFill>
                <a:effectLst/>
                <a:latin typeface="+mn-lt"/>
                <a:ea typeface="+mn-ea"/>
                <a:cs typeface="+mn-cs"/>
              </a:rPr>
              <a:t>Clinical Practice Guideline Treating Tobacco Use and Dependence 2008 Update Panel, Liaisons, and Staff. A clinical practice guideline for treating tobacco use and dependence: 2008 update. A U.S. Public Health Service report. Am J </a:t>
            </a:r>
            <a:r>
              <a:rPr lang="en-US" sz="1200" b="0" i="0" u="none" strike="noStrike" kern="1200" dirty="0" err="1">
                <a:solidFill>
                  <a:schemeClr val="tx1"/>
                </a:solidFill>
                <a:effectLst/>
                <a:latin typeface="+mn-lt"/>
                <a:ea typeface="+mn-ea"/>
                <a:cs typeface="+mn-cs"/>
              </a:rPr>
              <a:t>Prev</a:t>
            </a:r>
            <a:r>
              <a:rPr lang="en-US" sz="1200" b="0" i="0" u="none" strike="noStrike" kern="1200" dirty="0">
                <a:solidFill>
                  <a:schemeClr val="tx1"/>
                </a:solidFill>
                <a:effectLst/>
                <a:latin typeface="+mn-lt"/>
                <a:ea typeface="+mn-ea"/>
                <a:cs typeface="+mn-cs"/>
              </a:rPr>
              <a:t> Med. 2008 Aug;35(2):158-76.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10.1016/j.amepre.2008.04.009. PMID: 18617085; PMCID: PMC4465757.</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34C155A1-EE47-4E5D-B20B-201AA4BB1783}" type="slidenum">
              <a:rPr lang="en-US" smtClean="0"/>
              <a:pPr>
                <a:defRPr/>
              </a:pPr>
              <a:t>10</a:t>
            </a:fld>
            <a:endParaRPr lang="en-US"/>
          </a:p>
        </p:txBody>
      </p:sp>
    </p:spTree>
    <p:extLst>
      <p:ext uri="{BB962C8B-B14F-4D97-AF65-F5344CB8AC3E}">
        <p14:creationId xmlns:p14="http://schemas.microsoft.com/office/powerpoint/2010/main" val="3834652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arenR"/>
              <a:defRPr/>
            </a:pPr>
            <a:endParaRPr lang="en-US" dirty="0">
              <a:latin typeface="+mn-lt"/>
            </a:endParaRPr>
          </a:p>
        </p:txBody>
      </p:sp>
      <p:sp>
        <p:nvSpPr>
          <p:cNvPr id="4" name="Slide Number Placeholder 3"/>
          <p:cNvSpPr>
            <a:spLocks noGrp="1"/>
          </p:cNvSpPr>
          <p:nvPr>
            <p:ph type="sldNum" sz="quarter" idx="10"/>
          </p:nvPr>
        </p:nvSpPr>
        <p:spPr/>
        <p:txBody>
          <a:bodyPr/>
          <a:lstStyle/>
          <a:p>
            <a:fld id="{B0F32B9C-A817-4647-8B48-9AF77AC8837D}" type="slidenum">
              <a:rPr lang="en-US" smtClean="0"/>
              <a:pPr/>
              <a:t>11</a:t>
            </a:fld>
            <a:endParaRPr lang="en-US" dirty="0"/>
          </a:p>
        </p:txBody>
      </p:sp>
    </p:spTree>
    <p:extLst>
      <p:ext uri="{BB962C8B-B14F-4D97-AF65-F5344CB8AC3E}">
        <p14:creationId xmlns:p14="http://schemas.microsoft.com/office/powerpoint/2010/main" val="1751258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F32B9C-A817-4647-8B48-9AF77AC8837D}" type="slidenum">
              <a:rPr lang="en-US" smtClean="0"/>
              <a:pPr/>
              <a:t>12</a:t>
            </a:fld>
            <a:endParaRPr lang="en-US" dirty="0"/>
          </a:p>
        </p:txBody>
      </p:sp>
    </p:spTree>
    <p:extLst>
      <p:ext uri="{BB962C8B-B14F-4D97-AF65-F5344CB8AC3E}">
        <p14:creationId xmlns:p14="http://schemas.microsoft.com/office/powerpoint/2010/main" val="31494367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80000"/>
              </a:lnSpc>
            </a:pPr>
            <a:endParaRPr lang="en-US" dirty="0">
              <a:cs typeface="Times New Roman" pitchFamily="18" charset="0"/>
            </a:endParaRPr>
          </a:p>
        </p:txBody>
      </p:sp>
      <p:sp>
        <p:nvSpPr>
          <p:cNvPr id="4" name="Slide Number Placeholder 3"/>
          <p:cNvSpPr>
            <a:spLocks noGrp="1"/>
          </p:cNvSpPr>
          <p:nvPr>
            <p:ph type="sldNum" sz="quarter" idx="10"/>
          </p:nvPr>
        </p:nvSpPr>
        <p:spPr/>
        <p:txBody>
          <a:bodyPr/>
          <a:lstStyle/>
          <a:p>
            <a:fld id="{B0F32B9C-A817-4647-8B48-9AF77AC8837D}" type="slidenum">
              <a:rPr lang="en-US" smtClean="0"/>
              <a:pPr/>
              <a:t>13</a:t>
            </a:fld>
            <a:endParaRPr lang="en-US" dirty="0"/>
          </a:p>
        </p:txBody>
      </p:sp>
    </p:spTree>
    <p:extLst>
      <p:ext uri="{BB962C8B-B14F-4D97-AF65-F5344CB8AC3E}">
        <p14:creationId xmlns:p14="http://schemas.microsoft.com/office/powerpoint/2010/main" val="1978570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F32B9C-A817-4647-8B48-9AF77AC8837D}" type="slidenum">
              <a:rPr lang="en-US" smtClean="0"/>
              <a:pPr/>
              <a:t>14</a:t>
            </a:fld>
            <a:endParaRPr lang="en-US" dirty="0"/>
          </a:p>
        </p:txBody>
      </p:sp>
    </p:spTree>
    <p:extLst>
      <p:ext uri="{BB962C8B-B14F-4D97-AF65-F5344CB8AC3E}">
        <p14:creationId xmlns:p14="http://schemas.microsoft.com/office/powerpoint/2010/main" val="5990271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15</a:t>
            </a:fld>
            <a:endParaRPr lang="en-US"/>
          </a:p>
        </p:txBody>
      </p:sp>
    </p:spTree>
    <p:extLst>
      <p:ext uri="{BB962C8B-B14F-4D97-AF65-F5344CB8AC3E}">
        <p14:creationId xmlns:p14="http://schemas.microsoft.com/office/powerpoint/2010/main" val="31491845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16</a:t>
            </a:fld>
            <a:endParaRPr lang="en-US"/>
          </a:p>
        </p:txBody>
      </p:sp>
    </p:spTree>
    <p:extLst>
      <p:ext uri="{BB962C8B-B14F-4D97-AF65-F5344CB8AC3E}">
        <p14:creationId xmlns:p14="http://schemas.microsoft.com/office/powerpoint/2010/main" val="25099759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17</a:t>
            </a:fld>
            <a:endParaRPr lang="en-US"/>
          </a:p>
        </p:txBody>
      </p:sp>
    </p:spTree>
    <p:extLst>
      <p:ext uri="{BB962C8B-B14F-4D97-AF65-F5344CB8AC3E}">
        <p14:creationId xmlns:p14="http://schemas.microsoft.com/office/powerpoint/2010/main" val="33454631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7">
            <a:extLst>
              <a:ext uri="{FF2B5EF4-FFF2-40B4-BE49-F238E27FC236}">
                <a16:creationId xmlns:a16="http://schemas.microsoft.com/office/drawing/2014/main" id="{A4DD8B58-2E72-2D4D-A278-E62754DF8711}"/>
              </a:ext>
            </a:extLst>
          </p:cNvPr>
          <p:cNvSpPr>
            <a:spLocks noGrp="1" noChangeArrowheads="1"/>
          </p:cNvSpPr>
          <p:nvPr>
            <p:ph type="sldNum" sz="quarter" idx="5"/>
          </p:nvPr>
        </p:nvSpPr>
        <p:spPr>
          <a:ln/>
        </p:spPr>
        <p:txBody>
          <a:bodyPr/>
          <a:lstStyle/>
          <a:p>
            <a:r>
              <a:rPr lang="en-US" altLang="en-US"/>
              <a:t>Lotrel 				A1357.</a:t>
            </a:r>
            <a:fld id="{A002AC99-C311-8D4E-A2D8-8FF16295206D}" type="slidenum">
              <a:rPr lang="en-US" altLang="en-US"/>
              <a:pPr/>
              <a:t>18</a:t>
            </a:fld>
            <a:r>
              <a:rPr lang="en-US" altLang="en-US"/>
              <a:t>			</a:t>
            </a:r>
            <a:fld id="{3A407619-709C-3E4C-93CB-37F9837A1C5E}" type="datetime1">
              <a:rPr lang="en-US" altLang="en-US"/>
              <a:pPr/>
              <a:t>2/24/2022</a:t>
            </a:fld>
            <a:endParaRPr lang="en-US" altLang="en-US"/>
          </a:p>
        </p:txBody>
      </p:sp>
      <p:sp>
        <p:nvSpPr>
          <p:cNvPr id="1562626" name="Rectangle 7">
            <a:extLst>
              <a:ext uri="{FF2B5EF4-FFF2-40B4-BE49-F238E27FC236}">
                <a16:creationId xmlns:a16="http://schemas.microsoft.com/office/drawing/2014/main" id="{EE718D9E-7D54-4044-89EA-6E5E4707E35A}"/>
              </a:ext>
            </a:extLst>
          </p:cNvPr>
          <p:cNvSpPr txBox="1">
            <a:spLocks noGrp="1" noChangeArrowheads="1"/>
          </p:cNvSpPr>
          <p:nvPr/>
        </p:nvSpPr>
        <p:spPr bwMode="auto">
          <a:xfrm>
            <a:off x="5259388" y="6645275"/>
            <a:ext cx="40227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51" tIns="46578" rIns="93151" bIns="46578" anchor="b"/>
          <a:lstStyle>
            <a:lvl1pPr defTabSz="931863" eaLnBrk="0" hangingPunct="0">
              <a:defRPr sz="2400">
                <a:solidFill>
                  <a:schemeClr val="tx1"/>
                </a:solidFill>
                <a:latin typeface="Times New Roman" panose="02020603050405020304" pitchFamily="18" charset="0"/>
              </a:defRPr>
            </a:lvl1pPr>
            <a:lvl2pPr marL="742950" indent="-285750" defTabSz="931863" eaLnBrk="0" hangingPunct="0">
              <a:defRPr sz="2400">
                <a:solidFill>
                  <a:schemeClr val="tx1"/>
                </a:solidFill>
                <a:latin typeface="Times New Roman" panose="02020603050405020304" pitchFamily="18" charset="0"/>
              </a:defRPr>
            </a:lvl2pPr>
            <a:lvl3pPr marL="1143000" indent="-228600" defTabSz="931863" eaLnBrk="0" hangingPunct="0">
              <a:defRPr sz="2400">
                <a:solidFill>
                  <a:schemeClr val="tx1"/>
                </a:solidFill>
                <a:latin typeface="Times New Roman" panose="02020603050405020304" pitchFamily="18" charset="0"/>
              </a:defRPr>
            </a:lvl3pPr>
            <a:lvl4pPr marL="1600200" indent="-228600" defTabSz="931863" eaLnBrk="0" hangingPunct="0">
              <a:defRPr sz="2400">
                <a:solidFill>
                  <a:schemeClr val="tx1"/>
                </a:solidFill>
                <a:latin typeface="Times New Roman" panose="02020603050405020304" pitchFamily="18" charset="0"/>
              </a:defRPr>
            </a:lvl4pPr>
            <a:lvl5pPr marL="2057400" indent="-228600" defTabSz="931863" eaLnBrk="0" hangingPunct="0">
              <a:defRPr sz="2400">
                <a:solidFill>
                  <a:schemeClr val="tx1"/>
                </a:solidFill>
                <a:latin typeface="Times New Roman" panose="02020603050405020304" pitchFamily="18" charset="0"/>
              </a:defRPr>
            </a:lvl5pPr>
            <a:lvl6pPr marL="2514600" indent="-228600" defTabSz="931863"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31863"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31863"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31863"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fld id="{0C59BF86-ADC5-D646-B903-DA8468B07C78}" type="slidenum">
              <a:rPr lang="en-US" altLang="en-US" sz="1200"/>
              <a:pPr algn="r" eaLnBrk="1" hangingPunct="1"/>
              <a:t>18</a:t>
            </a:fld>
            <a:endParaRPr lang="en-US" altLang="en-US" sz="1200"/>
          </a:p>
        </p:txBody>
      </p:sp>
      <p:sp>
        <p:nvSpPr>
          <p:cNvPr id="1562627" name="Rectangle 7">
            <a:extLst>
              <a:ext uri="{FF2B5EF4-FFF2-40B4-BE49-F238E27FC236}">
                <a16:creationId xmlns:a16="http://schemas.microsoft.com/office/drawing/2014/main" id="{CA3B163E-2ED7-4548-9EA7-E2CB71708F62}"/>
              </a:ext>
            </a:extLst>
          </p:cNvPr>
          <p:cNvSpPr>
            <a:spLocks noGrp="1" noRot="1" noChangeAspect="1" noChangeArrowheads="1" noTextEdit="1"/>
          </p:cNvSpPr>
          <p:nvPr>
            <p:ph type="sldImg"/>
          </p:nvPr>
        </p:nvSpPr>
        <p:spPr>
          <a:xfrm>
            <a:off x="2309813" y="523875"/>
            <a:ext cx="4665662" cy="2625725"/>
          </a:xfrm>
          <a:ln/>
        </p:spPr>
      </p:sp>
      <p:sp>
        <p:nvSpPr>
          <p:cNvPr id="1562628" name="Rectangle 8">
            <a:extLst>
              <a:ext uri="{FF2B5EF4-FFF2-40B4-BE49-F238E27FC236}">
                <a16:creationId xmlns:a16="http://schemas.microsoft.com/office/drawing/2014/main" id="{355799B4-E06D-3F46-93F7-72C864343E55}"/>
              </a:ext>
            </a:extLst>
          </p:cNvPr>
          <p:cNvSpPr>
            <a:spLocks noGrp="1" noChangeArrowheads="1"/>
          </p:cNvSpPr>
          <p:nvPr>
            <p:ph type="body" idx="1"/>
          </p:nvPr>
        </p:nvSpPr>
        <p:spPr bwMode="auto">
          <a:xfrm>
            <a:off x="925513" y="3324225"/>
            <a:ext cx="7431087" cy="3148013"/>
          </a:xfrm>
          <a:prstGeom prst="rect">
            <a:avLst/>
          </a:prstGeom>
          <a:solidFill>
            <a:srgbClr val="FFFFFF"/>
          </a:solidFill>
          <a:ln>
            <a:solidFill>
              <a:srgbClr val="000000"/>
            </a:solidFill>
            <a:miter lim="800000"/>
            <a:headEnd/>
            <a:tailEnd/>
          </a:ln>
        </p:spPr>
        <p:txBody>
          <a:bodyPr lIns="93151" tIns="46578" rIns="93151" bIns="46578"/>
          <a:lstStyle/>
          <a:p>
            <a:pPr marL="190500" indent="-190500" eaLnBrk="1" hangingPunct="1"/>
            <a:endParaRPr lang="en-US" altLang="en-US" dirty="0"/>
          </a:p>
          <a:p>
            <a:pPr marL="190500" indent="-190500" eaLnBrk="1" hangingPunct="1"/>
            <a:r>
              <a:rPr lang="en-US" altLang="en-US" dirty="0"/>
              <a:t>Reference</a:t>
            </a:r>
          </a:p>
          <a:p>
            <a:pPr marL="190500" indent="-190500" eaLnBrk="1" hangingPunct="1">
              <a:buFontTx/>
              <a:buAutoNum type="arabicPeriod"/>
            </a:pPr>
            <a:r>
              <a:rPr lang="en-US" altLang="en-US" b="1" dirty="0"/>
              <a:t>Cahill K, Stead LF, Lancaster T. Nicotine receptor partial agonists for smoking cessation. </a:t>
            </a:r>
            <a:br>
              <a:rPr lang="en-US" altLang="en-US" b="1" dirty="0"/>
            </a:br>
            <a:r>
              <a:rPr lang="en-US" altLang="en-US" b="1" i="1" dirty="0"/>
              <a:t>Cochrane Database of Systematic Reviews. </a:t>
            </a:r>
            <a:r>
              <a:rPr lang="en-US" altLang="en-US" b="1" dirty="0"/>
              <a:t>2007, Issue 1. Art. No.: CD006103. DOI: 10.1002/14651858.CD006103.pub2. </a:t>
            </a:r>
          </a:p>
        </p:txBody>
      </p:sp>
      <p:sp>
        <p:nvSpPr>
          <p:cNvPr id="1562629" name="Text Box 4">
            <a:extLst>
              <a:ext uri="{FF2B5EF4-FFF2-40B4-BE49-F238E27FC236}">
                <a16:creationId xmlns:a16="http://schemas.microsoft.com/office/drawing/2014/main" id="{28C14A4F-E83D-C649-A85A-DEF806F18851}"/>
              </a:ext>
            </a:extLst>
          </p:cNvPr>
          <p:cNvSpPr txBox="1">
            <a:spLocks noChangeArrowheads="1"/>
          </p:cNvSpPr>
          <p:nvPr>
            <p:custDataLst>
              <p:tags r:id="rId1"/>
            </p:custDataLst>
          </p:nvPr>
        </p:nvSpPr>
        <p:spPr bwMode="blackWhite">
          <a:xfrm>
            <a:off x="0" y="1606550"/>
            <a:ext cx="1473200"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90285" bIns="0" anchor="ctr">
            <a:spAutoFit/>
          </a:bodyPr>
          <a:lstStyle>
            <a:lvl1pPr defTabSz="915988" eaLnBrk="0" hangingPunct="0">
              <a:defRPr sz="2400">
                <a:solidFill>
                  <a:schemeClr val="tx1"/>
                </a:solidFill>
                <a:latin typeface="Times New Roman" panose="02020603050405020304" pitchFamily="18" charset="0"/>
              </a:defRPr>
            </a:lvl1pPr>
            <a:lvl2pPr marL="742950" indent="-285750" defTabSz="915988" eaLnBrk="0" hangingPunct="0">
              <a:defRPr sz="2400">
                <a:solidFill>
                  <a:schemeClr val="tx1"/>
                </a:solidFill>
                <a:latin typeface="Times New Roman" panose="02020603050405020304" pitchFamily="18" charset="0"/>
              </a:defRPr>
            </a:lvl2pPr>
            <a:lvl3pPr marL="1143000" indent="-228600" defTabSz="915988" eaLnBrk="0" hangingPunct="0">
              <a:defRPr sz="2400">
                <a:solidFill>
                  <a:schemeClr val="tx1"/>
                </a:solidFill>
                <a:latin typeface="Times New Roman" panose="02020603050405020304" pitchFamily="18" charset="0"/>
              </a:defRPr>
            </a:lvl3pPr>
            <a:lvl4pPr marL="1600200" indent="-228600" defTabSz="915988" eaLnBrk="0" hangingPunct="0">
              <a:defRPr sz="2400">
                <a:solidFill>
                  <a:schemeClr val="tx1"/>
                </a:solidFill>
                <a:latin typeface="Times New Roman" panose="02020603050405020304" pitchFamily="18" charset="0"/>
              </a:defRPr>
            </a:lvl4pPr>
            <a:lvl5pPr marL="2057400" indent="-228600" defTabSz="915988" eaLnBrk="0" hangingPunct="0">
              <a:defRPr sz="2400">
                <a:solidFill>
                  <a:schemeClr val="tx1"/>
                </a:solidFill>
                <a:latin typeface="Times New Roman" panose="02020603050405020304" pitchFamily="18" charset="0"/>
              </a:defRPr>
            </a:lvl5pPr>
            <a:lvl6pPr marL="2514600" indent="-228600" defTabSz="9159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59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59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5988"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lnSpc>
                <a:spcPct val="95000"/>
              </a:lnSpc>
              <a:spcBef>
                <a:spcPct val="15000"/>
              </a:spcBef>
            </a:pPr>
            <a:r>
              <a:rPr lang="en-US" altLang="en-US" sz="800">
                <a:solidFill>
                  <a:srgbClr val="FF9900"/>
                </a:solidFill>
                <a:latin typeface="Arial" panose="020B0604020202020204" pitchFamily="34" charset="0"/>
              </a:rPr>
              <a:t>Cahill/6/1/3/1-3, 9-10, 13-16</a:t>
            </a:r>
          </a:p>
        </p:txBody>
      </p:sp>
      <p:sp>
        <p:nvSpPr>
          <p:cNvPr id="1562630" name="Text Box 5">
            <a:extLst>
              <a:ext uri="{FF2B5EF4-FFF2-40B4-BE49-F238E27FC236}">
                <a16:creationId xmlns:a16="http://schemas.microsoft.com/office/drawing/2014/main" id="{B0498879-2040-5F49-8384-C1BAF6DA72BD}"/>
              </a:ext>
            </a:extLst>
          </p:cNvPr>
          <p:cNvSpPr txBox="1">
            <a:spLocks noChangeArrowheads="1"/>
          </p:cNvSpPr>
          <p:nvPr>
            <p:custDataLst>
              <p:tags r:id="rId2"/>
            </p:custDataLst>
          </p:nvPr>
        </p:nvSpPr>
        <p:spPr bwMode="blackWhite">
          <a:xfrm>
            <a:off x="0" y="3748088"/>
            <a:ext cx="1123950"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90285" bIns="0" anchor="ctr">
            <a:spAutoFit/>
          </a:bodyPr>
          <a:lstStyle>
            <a:lvl1pPr defTabSz="915988" eaLnBrk="0" hangingPunct="0">
              <a:defRPr sz="2400">
                <a:solidFill>
                  <a:schemeClr val="tx1"/>
                </a:solidFill>
                <a:latin typeface="Times New Roman" panose="02020603050405020304" pitchFamily="18" charset="0"/>
              </a:defRPr>
            </a:lvl1pPr>
            <a:lvl2pPr marL="742950" indent="-285750" defTabSz="915988" eaLnBrk="0" hangingPunct="0">
              <a:defRPr sz="2400">
                <a:solidFill>
                  <a:schemeClr val="tx1"/>
                </a:solidFill>
                <a:latin typeface="Times New Roman" panose="02020603050405020304" pitchFamily="18" charset="0"/>
              </a:defRPr>
            </a:lvl2pPr>
            <a:lvl3pPr marL="1143000" indent="-228600" defTabSz="915988" eaLnBrk="0" hangingPunct="0">
              <a:defRPr sz="2400">
                <a:solidFill>
                  <a:schemeClr val="tx1"/>
                </a:solidFill>
                <a:latin typeface="Times New Roman" panose="02020603050405020304" pitchFamily="18" charset="0"/>
              </a:defRPr>
            </a:lvl3pPr>
            <a:lvl4pPr marL="1600200" indent="-228600" defTabSz="915988" eaLnBrk="0" hangingPunct="0">
              <a:defRPr sz="2400">
                <a:solidFill>
                  <a:schemeClr val="tx1"/>
                </a:solidFill>
                <a:latin typeface="Times New Roman" panose="02020603050405020304" pitchFamily="18" charset="0"/>
              </a:defRPr>
            </a:lvl4pPr>
            <a:lvl5pPr marL="2057400" indent="-228600" defTabSz="915988" eaLnBrk="0" hangingPunct="0">
              <a:defRPr sz="2400">
                <a:solidFill>
                  <a:schemeClr val="tx1"/>
                </a:solidFill>
                <a:latin typeface="Times New Roman" panose="02020603050405020304" pitchFamily="18" charset="0"/>
              </a:defRPr>
            </a:lvl5pPr>
            <a:lvl6pPr marL="2514600" indent="-228600" defTabSz="9159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59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59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5988"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lnSpc>
                <a:spcPct val="95000"/>
              </a:lnSpc>
              <a:spcBef>
                <a:spcPct val="15000"/>
              </a:spcBef>
            </a:pPr>
            <a:r>
              <a:rPr lang="en-US" altLang="en-US" sz="700">
                <a:solidFill>
                  <a:srgbClr val="FF9900"/>
                </a:solidFill>
                <a:latin typeface="Arial" panose="020B0604020202020204" pitchFamily="34" charset="0"/>
              </a:rPr>
              <a:t>Ref 1/ Cahill/6/1/3/</a:t>
            </a:r>
            <a:br>
              <a:rPr lang="en-US" altLang="en-US" sz="700">
                <a:solidFill>
                  <a:srgbClr val="FF9900"/>
                </a:solidFill>
                <a:latin typeface="Arial" panose="020B0604020202020204" pitchFamily="34" charset="0"/>
              </a:rPr>
            </a:br>
            <a:r>
              <a:rPr lang="en-US" altLang="en-US" sz="700">
                <a:solidFill>
                  <a:srgbClr val="FF9900"/>
                </a:solidFill>
                <a:latin typeface="Arial" panose="020B0604020202020204" pitchFamily="34" charset="0"/>
              </a:rPr>
              <a:t>9-10</a:t>
            </a:r>
          </a:p>
        </p:txBody>
      </p:sp>
      <p:sp>
        <p:nvSpPr>
          <p:cNvPr id="1562631" name="Text Box 6">
            <a:extLst>
              <a:ext uri="{FF2B5EF4-FFF2-40B4-BE49-F238E27FC236}">
                <a16:creationId xmlns:a16="http://schemas.microsoft.com/office/drawing/2014/main" id="{AE53E760-F995-1644-8764-B834739BB8F1}"/>
              </a:ext>
            </a:extLst>
          </p:cNvPr>
          <p:cNvSpPr txBox="1">
            <a:spLocks noChangeArrowheads="1"/>
          </p:cNvSpPr>
          <p:nvPr>
            <p:custDataLst>
              <p:tags r:id="rId3"/>
            </p:custDataLst>
          </p:nvPr>
        </p:nvSpPr>
        <p:spPr bwMode="blackWhite">
          <a:xfrm>
            <a:off x="0" y="3973513"/>
            <a:ext cx="1123950"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lgn="ctr">
                <a:solidFill>
                  <a:srgbClr val="000000"/>
                </a:solidFill>
                <a:miter lim="800000"/>
                <a:headEnd/>
                <a:tailEnd/>
              </a14:hiddenLine>
            </a:ext>
          </a:extLst>
        </p:spPr>
        <p:txBody>
          <a:bodyPr lIns="0" tIns="0" rIns="90285" bIns="0" anchor="ctr">
            <a:spAutoFit/>
          </a:bodyPr>
          <a:lstStyle>
            <a:lvl1pPr defTabSz="915988" eaLnBrk="0" hangingPunct="0">
              <a:defRPr sz="2400">
                <a:solidFill>
                  <a:schemeClr val="tx1"/>
                </a:solidFill>
                <a:latin typeface="Times New Roman" panose="02020603050405020304" pitchFamily="18" charset="0"/>
              </a:defRPr>
            </a:lvl1pPr>
            <a:lvl2pPr marL="742950" indent="-285750" defTabSz="915988" eaLnBrk="0" hangingPunct="0">
              <a:defRPr sz="2400">
                <a:solidFill>
                  <a:schemeClr val="tx1"/>
                </a:solidFill>
                <a:latin typeface="Times New Roman" panose="02020603050405020304" pitchFamily="18" charset="0"/>
              </a:defRPr>
            </a:lvl2pPr>
            <a:lvl3pPr marL="1143000" indent="-228600" defTabSz="915988" eaLnBrk="0" hangingPunct="0">
              <a:defRPr sz="2400">
                <a:solidFill>
                  <a:schemeClr val="tx1"/>
                </a:solidFill>
                <a:latin typeface="Times New Roman" panose="02020603050405020304" pitchFamily="18" charset="0"/>
              </a:defRPr>
            </a:lvl3pPr>
            <a:lvl4pPr marL="1600200" indent="-228600" defTabSz="915988" eaLnBrk="0" hangingPunct="0">
              <a:defRPr sz="2400">
                <a:solidFill>
                  <a:schemeClr val="tx1"/>
                </a:solidFill>
                <a:latin typeface="Times New Roman" panose="02020603050405020304" pitchFamily="18" charset="0"/>
              </a:defRPr>
            </a:lvl4pPr>
            <a:lvl5pPr marL="2057400" indent="-228600" defTabSz="915988" eaLnBrk="0" hangingPunct="0">
              <a:defRPr sz="2400">
                <a:solidFill>
                  <a:schemeClr val="tx1"/>
                </a:solidFill>
                <a:latin typeface="Times New Roman" panose="02020603050405020304" pitchFamily="18" charset="0"/>
              </a:defRPr>
            </a:lvl5pPr>
            <a:lvl6pPr marL="2514600" indent="-228600" defTabSz="915988"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defTabSz="915988"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defTabSz="915988"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defTabSz="915988" eaLnBrk="0" fontAlgn="base" hangingPunct="0">
              <a:spcBef>
                <a:spcPct val="0"/>
              </a:spcBef>
              <a:spcAft>
                <a:spcPct val="0"/>
              </a:spcAft>
              <a:defRPr sz="2400">
                <a:solidFill>
                  <a:schemeClr val="tx1"/>
                </a:solidFill>
                <a:latin typeface="Times New Roman" panose="02020603050405020304" pitchFamily="18" charset="0"/>
              </a:defRPr>
            </a:lvl9pPr>
          </a:lstStyle>
          <a:p>
            <a:pPr algn="r" eaLnBrk="1" hangingPunct="1">
              <a:lnSpc>
                <a:spcPct val="95000"/>
              </a:lnSpc>
              <a:spcBef>
                <a:spcPct val="15000"/>
              </a:spcBef>
            </a:pPr>
            <a:r>
              <a:rPr lang="en-US" altLang="en-US" sz="700">
                <a:solidFill>
                  <a:srgbClr val="FF9900"/>
                </a:solidFill>
                <a:latin typeface="Arial" panose="020B0604020202020204" pitchFamily="34" charset="0"/>
              </a:rPr>
              <a:t>Ref 1 Cahill/6/1/3/13-16</a:t>
            </a:r>
          </a:p>
        </p:txBody>
      </p:sp>
      <p:sp>
        <p:nvSpPr>
          <p:cNvPr id="1562632" name="AutoShape 9">
            <a:extLst>
              <a:ext uri="{FF2B5EF4-FFF2-40B4-BE49-F238E27FC236}">
                <a16:creationId xmlns:a16="http://schemas.microsoft.com/office/drawing/2014/main" id="{1E3753F6-C9C3-AD46-A1DE-0B4A8B2B65A4}"/>
              </a:ext>
            </a:extLst>
          </p:cNvPr>
          <p:cNvSpPr>
            <a:spLocks/>
          </p:cNvSpPr>
          <p:nvPr/>
        </p:nvSpPr>
        <p:spPr bwMode="blackWhite">
          <a:xfrm>
            <a:off x="1368425" y="1417638"/>
            <a:ext cx="260350" cy="284162"/>
          </a:xfrm>
          <a:prstGeom prst="leftBracket">
            <a:avLst>
              <a:gd name="adj" fmla="val 0"/>
            </a:avLst>
          </a:prstGeom>
          <a:noFill/>
          <a:ln w="12700">
            <a:solidFill>
              <a:schemeClr val="hlink"/>
            </a:solidFill>
            <a:round/>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500" i="1">
                <a:solidFill>
                  <a:schemeClr val="tx1"/>
                </a:solidFill>
                <a:latin typeface="Arial" pitchFamily="34" charset="0"/>
                <a:ea typeface="MS PGothic" pitchFamily="34" charset="-128"/>
              </a:defRPr>
            </a:lvl1pPr>
            <a:lvl2pPr marL="783144" indent="-301209">
              <a:defRPr sz="2500" i="1">
                <a:solidFill>
                  <a:schemeClr val="tx1"/>
                </a:solidFill>
                <a:latin typeface="Arial" pitchFamily="34" charset="0"/>
                <a:ea typeface="MS PGothic" pitchFamily="34" charset="-128"/>
              </a:defRPr>
            </a:lvl2pPr>
            <a:lvl3pPr marL="1204836" indent="-240967">
              <a:defRPr sz="2500" i="1">
                <a:solidFill>
                  <a:schemeClr val="tx1"/>
                </a:solidFill>
                <a:latin typeface="Arial" pitchFamily="34" charset="0"/>
                <a:ea typeface="MS PGothic" pitchFamily="34" charset="-128"/>
              </a:defRPr>
            </a:lvl3pPr>
            <a:lvl4pPr marL="1686771" indent="-240967">
              <a:defRPr sz="2500" i="1">
                <a:solidFill>
                  <a:schemeClr val="tx1"/>
                </a:solidFill>
                <a:latin typeface="Arial" pitchFamily="34" charset="0"/>
                <a:ea typeface="MS PGothic" pitchFamily="34" charset="-128"/>
              </a:defRPr>
            </a:lvl4pPr>
            <a:lvl5pPr marL="2168705" indent="-240967">
              <a:defRPr sz="2500" i="1">
                <a:solidFill>
                  <a:schemeClr val="tx1"/>
                </a:solidFill>
                <a:latin typeface="Arial" pitchFamily="34" charset="0"/>
                <a:ea typeface="MS PGothic" pitchFamily="34" charset="-128"/>
              </a:defRPr>
            </a:lvl5pPr>
            <a:lvl6pPr marL="2650640" indent="-240967" eaLnBrk="0" fontAlgn="base" hangingPunct="0">
              <a:spcBef>
                <a:spcPct val="0"/>
              </a:spcBef>
              <a:spcAft>
                <a:spcPct val="0"/>
              </a:spcAft>
              <a:defRPr sz="2500" i="1">
                <a:solidFill>
                  <a:schemeClr val="tx1"/>
                </a:solidFill>
                <a:latin typeface="Arial" pitchFamily="34" charset="0"/>
                <a:ea typeface="MS PGothic" pitchFamily="34" charset="-128"/>
              </a:defRPr>
            </a:lvl6pPr>
            <a:lvl7pPr marL="3132574" indent="-240967" eaLnBrk="0" fontAlgn="base" hangingPunct="0">
              <a:spcBef>
                <a:spcPct val="0"/>
              </a:spcBef>
              <a:spcAft>
                <a:spcPct val="0"/>
              </a:spcAft>
              <a:defRPr sz="2500" i="1">
                <a:solidFill>
                  <a:schemeClr val="tx1"/>
                </a:solidFill>
                <a:latin typeface="Arial" pitchFamily="34" charset="0"/>
                <a:ea typeface="MS PGothic" pitchFamily="34" charset="-128"/>
              </a:defRPr>
            </a:lvl7pPr>
            <a:lvl8pPr marL="3614509" indent="-240967" eaLnBrk="0" fontAlgn="base" hangingPunct="0">
              <a:spcBef>
                <a:spcPct val="0"/>
              </a:spcBef>
              <a:spcAft>
                <a:spcPct val="0"/>
              </a:spcAft>
              <a:defRPr sz="2500" i="1">
                <a:solidFill>
                  <a:schemeClr val="tx1"/>
                </a:solidFill>
                <a:latin typeface="Arial" pitchFamily="34" charset="0"/>
                <a:ea typeface="MS PGothic" pitchFamily="34" charset="-128"/>
              </a:defRPr>
            </a:lvl8pPr>
            <a:lvl9pPr marL="4096443" indent="-240967" eaLnBrk="0" fontAlgn="base" hangingPunct="0">
              <a:spcBef>
                <a:spcPct val="0"/>
              </a:spcBef>
              <a:spcAft>
                <a:spcPct val="0"/>
              </a:spcAft>
              <a:defRPr sz="2500" i="1">
                <a:solidFill>
                  <a:schemeClr val="tx1"/>
                </a:solidFill>
                <a:latin typeface="Arial" pitchFamily="34" charset="0"/>
                <a:ea typeface="MS PGothic" pitchFamily="34" charset="-128"/>
              </a:defRPr>
            </a:lvl9pPr>
          </a:lstStyle>
          <a:p>
            <a:fld id="{F0EA0222-ACFD-415D-94AA-42E9A2561E9F}" type="slidenum">
              <a:rPr lang="en-US" altLang="en-US" sz="1300" i="0">
                <a:latin typeface="Times New Roman" pitchFamily="18" charset="0"/>
              </a:rPr>
              <a:pPr/>
              <a:t>19</a:t>
            </a:fld>
            <a:endParaRPr lang="en-US" altLang="en-US" sz="1300" i="0">
              <a:latin typeface="Times New Roman" pitchFamily="18" charset="0"/>
            </a:endParaRPr>
          </a:p>
        </p:txBody>
      </p:sp>
      <p:sp>
        <p:nvSpPr>
          <p:cNvPr id="121859" name="Rectangle 2"/>
          <p:cNvSpPr>
            <a:spLocks noGrp="1" noRot="1" noChangeAspect="1" noChangeArrowheads="1" noTextEdit="1"/>
          </p:cNvSpPr>
          <p:nvPr>
            <p:ph type="sldImg"/>
          </p:nvPr>
        </p:nvSpPr>
        <p:spPr>
          <a:ln/>
        </p:spPr>
      </p:sp>
      <p:sp>
        <p:nvSpPr>
          <p:cNvPr id="12186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a:t>Training</a:t>
            </a:r>
            <a:r>
              <a:rPr lang="en-US" altLang="en-US" baseline="0" dirty="0"/>
              <a:t> Notes:</a:t>
            </a:r>
          </a:p>
          <a:p>
            <a:pPr marL="0" indent="0">
              <a:buFont typeface="+mj-lt"/>
              <a:buNone/>
            </a:pPr>
            <a:endParaRPr lang="en-US" altLang="en-US" dirty="0"/>
          </a:p>
        </p:txBody>
      </p:sp>
    </p:spTree>
    <p:extLst>
      <p:ext uri="{BB962C8B-B14F-4D97-AF65-F5344CB8AC3E}">
        <p14:creationId xmlns:p14="http://schemas.microsoft.com/office/powerpoint/2010/main" val="2063317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err="1">
                <a:solidFill>
                  <a:schemeClr val="tx1"/>
                </a:solidFill>
                <a:effectLst/>
                <a:latin typeface="+mn-lt"/>
                <a:ea typeface="+mn-ea"/>
                <a:cs typeface="+mn-cs"/>
              </a:rPr>
              <a:t>Anthenelli</a:t>
            </a:r>
            <a:r>
              <a:rPr lang="en-US" sz="1200" b="0" i="0" u="none" strike="noStrike" kern="1200" dirty="0">
                <a:solidFill>
                  <a:schemeClr val="tx1"/>
                </a:solidFill>
                <a:effectLst/>
                <a:latin typeface="+mn-lt"/>
                <a:ea typeface="+mn-ea"/>
                <a:cs typeface="+mn-cs"/>
              </a:rPr>
              <a:t> RM, </a:t>
            </a:r>
            <a:r>
              <a:rPr lang="en-US" sz="1200" b="0" i="0" u="none" strike="noStrike" kern="1200" dirty="0" err="1">
                <a:solidFill>
                  <a:schemeClr val="tx1"/>
                </a:solidFill>
                <a:effectLst/>
                <a:latin typeface="+mn-lt"/>
                <a:ea typeface="+mn-ea"/>
                <a:cs typeface="+mn-cs"/>
              </a:rPr>
              <a:t>Benowitz</a:t>
            </a:r>
            <a:r>
              <a:rPr lang="en-US" sz="1200" b="0" i="0" u="none" strike="noStrike" kern="1200" dirty="0">
                <a:solidFill>
                  <a:schemeClr val="tx1"/>
                </a:solidFill>
                <a:effectLst/>
                <a:latin typeface="+mn-lt"/>
                <a:ea typeface="+mn-ea"/>
                <a:cs typeface="+mn-cs"/>
              </a:rPr>
              <a:t> NL, West R, St Aubin L, McRae T, Lawrence D, Ascher J, Russ C, </a:t>
            </a:r>
            <a:r>
              <a:rPr lang="en-US" sz="1200" b="0" i="0" u="none" strike="noStrike" kern="1200" dirty="0" err="1">
                <a:solidFill>
                  <a:schemeClr val="tx1"/>
                </a:solidFill>
                <a:effectLst/>
                <a:latin typeface="+mn-lt"/>
                <a:ea typeface="+mn-ea"/>
                <a:cs typeface="+mn-cs"/>
              </a:rPr>
              <a:t>Krishen</a:t>
            </a:r>
            <a:r>
              <a:rPr lang="en-US" sz="1200" b="0" i="0" u="none" strike="noStrike" kern="1200" dirty="0">
                <a:solidFill>
                  <a:schemeClr val="tx1"/>
                </a:solidFill>
                <a:effectLst/>
                <a:latin typeface="+mn-lt"/>
                <a:ea typeface="+mn-ea"/>
                <a:cs typeface="+mn-cs"/>
              </a:rPr>
              <a:t> A, </a:t>
            </a:r>
            <a:r>
              <a:rPr lang="en-US" sz="1200" b="0" i="0" u="none" strike="noStrike" kern="1200" dirty="0" err="1">
                <a:solidFill>
                  <a:schemeClr val="tx1"/>
                </a:solidFill>
                <a:effectLst/>
                <a:latin typeface="+mn-lt"/>
                <a:ea typeface="+mn-ea"/>
                <a:cs typeface="+mn-cs"/>
              </a:rPr>
              <a:t>Evins</a:t>
            </a:r>
            <a:r>
              <a:rPr lang="en-US" sz="1200" b="0" i="0" u="none" strike="noStrike" kern="1200" dirty="0">
                <a:solidFill>
                  <a:schemeClr val="tx1"/>
                </a:solidFill>
                <a:effectLst/>
                <a:latin typeface="+mn-lt"/>
                <a:ea typeface="+mn-ea"/>
                <a:cs typeface="+mn-cs"/>
              </a:rPr>
              <a:t> AE. Neuropsychiatric safety and efficacy of varenicline, bupropion, and nicotine patch in smokers with and without psychiatric disorders (EAGLES): a double-blind, </a:t>
            </a:r>
            <a:r>
              <a:rPr lang="en-US" sz="1200" b="0" i="0" u="none" strike="noStrike" kern="1200" dirty="0" err="1">
                <a:solidFill>
                  <a:schemeClr val="tx1"/>
                </a:solidFill>
                <a:effectLst/>
                <a:latin typeface="+mn-lt"/>
                <a:ea typeface="+mn-ea"/>
                <a:cs typeface="+mn-cs"/>
              </a:rPr>
              <a:t>randomised</a:t>
            </a:r>
            <a:r>
              <a:rPr lang="en-US" sz="1200" b="0" i="0" u="none" strike="noStrike" kern="1200" dirty="0">
                <a:solidFill>
                  <a:schemeClr val="tx1"/>
                </a:solidFill>
                <a:effectLst/>
                <a:latin typeface="+mn-lt"/>
                <a:ea typeface="+mn-ea"/>
                <a:cs typeface="+mn-cs"/>
              </a:rPr>
              <a:t>, placebo-controlled clinical trial. Lancet. 2016 Jun 18;387(10037):2507-20.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10.1016/S0140-6736(16)30272-0. </a:t>
            </a:r>
            <a:r>
              <a:rPr lang="en-US" sz="1200" b="0" i="0" u="none" strike="noStrike" kern="1200" dirty="0" err="1">
                <a:solidFill>
                  <a:schemeClr val="tx1"/>
                </a:solidFill>
                <a:effectLst/>
                <a:latin typeface="+mn-lt"/>
                <a:ea typeface="+mn-ea"/>
                <a:cs typeface="+mn-cs"/>
              </a:rPr>
              <a:t>Epub</a:t>
            </a:r>
            <a:r>
              <a:rPr lang="en-US" sz="1200" b="0" i="0" u="none" strike="noStrike" kern="1200" dirty="0">
                <a:solidFill>
                  <a:schemeClr val="tx1"/>
                </a:solidFill>
                <a:effectLst/>
                <a:latin typeface="+mn-lt"/>
                <a:ea typeface="+mn-ea"/>
                <a:cs typeface="+mn-cs"/>
              </a:rPr>
              <a:t> 2016 Apr 22. PMID: 27116918.</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F2456-15EA-4FF5-992B-E6C0163A7D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893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err="1">
                <a:solidFill>
                  <a:schemeClr val="tx1"/>
                </a:solidFill>
                <a:effectLst/>
                <a:latin typeface="+mn-lt"/>
                <a:ea typeface="+mn-ea"/>
                <a:cs typeface="+mn-cs"/>
              </a:rPr>
              <a:t>Anthenelli</a:t>
            </a:r>
            <a:r>
              <a:rPr lang="en-US" sz="1200" b="0" i="0" u="none" strike="noStrike" kern="1200" dirty="0">
                <a:solidFill>
                  <a:schemeClr val="tx1"/>
                </a:solidFill>
                <a:effectLst/>
                <a:latin typeface="+mn-lt"/>
                <a:ea typeface="+mn-ea"/>
                <a:cs typeface="+mn-cs"/>
              </a:rPr>
              <a:t> RM, </a:t>
            </a:r>
            <a:r>
              <a:rPr lang="en-US" sz="1200" b="0" i="0" u="none" strike="noStrike" kern="1200" dirty="0" err="1">
                <a:solidFill>
                  <a:schemeClr val="tx1"/>
                </a:solidFill>
                <a:effectLst/>
                <a:latin typeface="+mn-lt"/>
                <a:ea typeface="+mn-ea"/>
                <a:cs typeface="+mn-cs"/>
              </a:rPr>
              <a:t>Benowitz</a:t>
            </a:r>
            <a:r>
              <a:rPr lang="en-US" sz="1200" b="0" i="0" u="none" strike="noStrike" kern="1200" dirty="0">
                <a:solidFill>
                  <a:schemeClr val="tx1"/>
                </a:solidFill>
                <a:effectLst/>
                <a:latin typeface="+mn-lt"/>
                <a:ea typeface="+mn-ea"/>
                <a:cs typeface="+mn-cs"/>
              </a:rPr>
              <a:t> NL, West R, St Aubin L, McRae T, Lawrence D, Ascher J, Russ C, </a:t>
            </a:r>
            <a:r>
              <a:rPr lang="en-US" sz="1200" b="0" i="0" u="none" strike="noStrike" kern="1200" dirty="0" err="1">
                <a:solidFill>
                  <a:schemeClr val="tx1"/>
                </a:solidFill>
                <a:effectLst/>
                <a:latin typeface="+mn-lt"/>
                <a:ea typeface="+mn-ea"/>
                <a:cs typeface="+mn-cs"/>
              </a:rPr>
              <a:t>Krishen</a:t>
            </a:r>
            <a:r>
              <a:rPr lang="en-US" sz="1200" b="0" i="0" u="none" strike="noStrike" kern="1200" dirty="0">
                <a:solidFill>
                  <a:schemeClr val="tx1"/>
                </a:solidFill>
                <a:effectLst/>
                <a:latin typeface="+mn-lt"/>
                <a:ea typeface="+mn-ea"/>
                <a:cs typeface="+mn-cs"/>
              </a:rPr>
              <a:t> A, </a:t>
            </a:r>
            <a:r>
              <a:rPr lang="en-US" sz="1200" b="0" i="0" u="none" strike="noStrike" kern="1200" dirty="0" err="1">
                <a:solidFill>
                  <a:schemeClr val="tx1"/>
                </a:solidFill>
                <a:effectLst/>
                <a:latin typeface="+mn-lt"/>
                <a:ea typeface="+mn-ea"/>
                <a:cs typeface="+mn-cs"/>
              </a:rPr>
              <a:t>Evins</a:t>
            </a:r>
            <a:r>
              <a:rPr lang="en-US" sz="1200" b="0" i="0" u="none" strike="noStrike" kern="1200" dirty="0">
                <a:solidFill>
                  <a:schemeClr val="tx1"/>
                </a:solidFill>
                <a:effectLst/>
                <a:latin typeface="+mn-lt"/>
                <a:ea typeface="+mn-ea"/>
                <a:cs typeface="+mn-cs"/>
              </a:rPr>
              <a:t> AE. Neuropsychiatric safety and efficacy of varenicline, bupropion, and nicotine patch in smokers with and without psychiatric disorders (EAGLES): a double-blind, </a:t>
            </a:r>
            <a:r>
              <a:rPr lang="en-US" sz="1200" b="0" i="0" u="none" strike="noStrike" kern="1200" dirty="0" err="1">
                <a:solidFill>
                  <a:schemeClr val="tx1"/>
                </a:solidFill>
                <a:effectLst/>
                <a:latin typeface="+mn-lt"/>
                <a:ea typeface="+mn-ea"/>
                <a:cs typeface="+mn-cs"/>
              </a:rPr>
              <a:t>randomised</a:t>
            </a:r>
            <a:r>
              <a:rPr lang="en-US" sz="1200" b="0" i="0" u="none" strike="noStrike" kern="1200" dirty="0">
                <a:solidFill>
                  <a:schemeClr val="tx1"/>
                </a:solidFill>
                <a:effectLst/>
                <a:latin typeface="+mn-lt"/>
                <a:ea typeface="+mn-ea"/>
                <a:cs typeface="+mn-cs"/>
              </a:rPr>
              <a:t>, placebo-controlled clinical trial. Lancet. 2016 Jun 18;387(10037):2507-20.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10.1016/S0140-6736(16)30272-0. </a:t>
            </a:r>
            <a:r>
              <a:rPr lang="en-US" sz="1200" b="0" i="0" u="none" strike="noStrike" kern="1200" dirty="0" err="1">
                <a:solidFill>
                  <a:schemeClr val="tx1"/>
                </a:solidFill>
                <a:effectLst/>
                <a:latin typeface="+mn-lt"/>
                <a:ea typeface="+mn-ea"/>
                <a:cs typeface="+mn-cs"/>
              </a:rPr>
              <a:t>Epub</a:t>
            </a:r>
            <a:r>
              <a:rPr lang="en-US" sz="1200" b="0" i="0" u="none" strike="noStrike" kern="1200" dirty="0">
                <a:solidFill>
                  <a:schemeClr val="tx1"/>
                </a:solidFill>
                <a:effectLst/>
                <a:latin typeface="+mn-lt"/>
                <a:ea typeface="+mn-ea"/>
                <a:cs typeface="+mn-cs"/>
              </a:rPr>
              <a:t> 2016 Apr 22. PMID: 27116918.</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A56C2-1D69-7A4A-A4E8-F12175693F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6846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22</a:t>
            </a:fld>
            <a:endParaRPr lang="en-US"/>
          </a:p>
        </p:txBody>
      </p:sp>
    </p:spTree>
    <p:extLst>
      <p:ext uri="{BB962C8B-B14F-4D97-AF65-F5344CB8AC3E}">
        <p14:creationId xmlns:p14="http://schemas.microsoft.com/office/powerpoint/2010/main" val="4023360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Taylor GMJ, </a:t>
            </a:r>
            <a:r>
              <a:rPr lang="en-US" sz="1200" b="0" i="0" u="none" strike="noStrike" kern="1200" dirty="0" err="1">
                <a:solidFill>
                  <a:schemeClr val="tx1"/>
                </a:solidFill>
                <a:effectLst/>
                <a:latin typeface="+mn-lt"/>
                <a:ea typeface="+mn-ea"/>
                <a:cs typeface="+mn-cs"/>
              </a:rPr>
              <a:t>Itani</a:t>
            </a:r>
            <a:r>
              <a:rPr lang="en-US" sz="1200" b="0" i="0" u="none" strike="noStrike" kern="1200" dirty="0">
                <a:solidFill>
                  <a:schemeClr val="tx1"/>
                </a:solidFill>
                <a:effectLst/>
                <a:latin typeface="+mn-lt"/>
                <a:ea typeface="+mn-ea"/>
                <a:cs typeface="+mn-cs"/>
              </a:rPr>
              <a:t> T, Thomas KH, et al. Prescribing Prevalence, Effectiveness, and Mental Health Safety of Smoking Cessation Medicines in Patients With Mental Disorders. </a:t>
            </a:r>
            <a:r>
              <a:rPr lang="en-US" sz="1200" b="0" i="1" u="none" strike="noStrike" kern="1200" dirty="0">
                <a:solidFill>
                  <a:schemeClr val="tx1"/>
                </a:solidFill>
                <a:effectLst/>
                <a:latin typeface="+mn-lt"/>
                <a:ea typeface="+mn-ea"/>
                <a:cs typeface="+mn-cs"/>
              </a:rPr>
              <a:t>Nicotine </a:t>
            </a:r>
            <a:r>
              <a:rPr lang="en-US" sz="1200" b="0" i="1" u="none" strike="noStrike" kern="1200" dirty="0" err="1">
                <a:solidFill>
                  <a:schemeClr val="tx1"/>
                </a:solidFill>
                <a:effectLst/>
                <a:latin typeface="+mn-lt"/>
                <a:ea typeface="+mn-ea"/>
                <a:cs typeface="+mn-cs"/>
              </a:rPr>
              <a:t>Tob</a:t>
            </a:r>
            <a:r>
              <a:rPr lang="en-US" sz="1200" b="0" i="1" u="none" strike="noStrike" kern="1200" dirty="0">
                <a:solidFill>
                  <a:schemeClr val="tx1"/>
                </a:solidFill>
                <a:effectLst/>
                <a:latin typeface="+mn-lt"/>
                <a:ea typeface="+mn-ea"/>
                <a:cs typeface="+mn-cs"/>
              </a:rPr>
              <a:t> Res</a:t>
            </a:r>
            <a:r>
              <a:rPr lang="en-US" sz="1200" b="0" i="0" u="none" strike="noStrike" kern="1200" dirty="0">
                <a:solidFill>
                  <a:schemeClr val="tx1"/>
                </a:solidFill>
                <a:effectLst/>
                <a:latin typeface="+mn-lt"/>
                <a:ea typeface="+mn-ea"/>
                <a:cs typeface="+mn-cs"/>
              </a:rPr>
              <a:t>. 2020;22(1):48-57. doi:10.1093/</a:t>
            </a:r>
            <a:r>
              <a:rPr lang="en-US" sz="1200" b="0" i="0" u="none" strike="noStrike" kern="1200" dirty="0" err="1">
                <a:solidFill>
                  <a:schemeClr val="tx1"/>
                </a:solidFill>
                <a:effectLst/>
                <a:latin typeface="+mn-lt"/>
                <a:ea typeface="+mn-ea"/>
                <a:cs typeface="+mn-cs"/>
              </a:rPr>
              <a:t>ntr</a:t>
            </a:r>
            <a:r>
              <a:rPr lang="en-US" sz="1200" b="0" i="0" u="none" strike="noStrike" kern="1200" dirty="0">
                <a:solidFill>
                  <a:schemeClr val="tx1"/>
                </a:solidFill>
                <a:effectLst/>
                <a:latin typeface="+mn-lt"/>
                <a:ea typeface="+mn-ea"/>
                <a:cs typeface="+mn-cs"/>
              </a:rPr>
              <a:t>/ntz072</a:t>
            </a:r>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23</a:t>
            </a:fld>
            <a:endParaRPr lang="en-US"/>
          </a:p>
        </p:txBody>
      </p:sp>
    </p:spTree>
    <p:extLst>
      <p:ext uri="{BB962C8B-B14F-4D97-AF65-F5344CB8AC3E}">
        <p14:creationId xmlns:p14="http://schemas.microsoft.com/office/powerpoint/2010/main" val="21943374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Thomas KH, </a:t>
            </a:r>
            <a:r>
              <a:rPr lang="en-US" sz="1200" b="0" i="0" u="none" strike="noStrike" kern="1200" dirty="0" err="1">
                <a:solidFill>
                  <a:schemeClr val="tx1"/>
                </a:solidFill>
                <a:effectLst/>
                <a:latin typeface="+mn-lt"/>
                <a:ea typeface="+mn-ea"/>
                <a:cs typeface="+mn-cs"/>
              </a:rPr>
              <a:t>Dalili</a:t>
            </a:r>
            <a:r>
              <a:rPr lang="en-US" sz="1200" b="0" i="0" u="none" strike="noStrike" kern="1200" dirty="0">
                <a:solidFill>
                  <a:schemeClr val="tx1"/>
                </a:solidFill>
                <a:effectLst/>
                <a:latin typeface="+mn-lt"/>
                <a:ea typeface="+mn-ea"/>
                <a:cs typeface="+mn-cs"/>
              </a:rPr>
              <a:t> MN, López-López JA, Keeney E, </a:t>
            </a:r>
            <a:r>
              <a:rPr lang="en-US" sz="1200" b="0" i="0" u="none" strike="noStrike" kern="1200" dirty="0" err="1">
                <a:solidFill>
                  <a:schemeClr val="tx1"/>
                </a:solidFill>
                <a:effectLst/>
                <a:latin typeface="+mn-lt"/>
                <a:ea typeface="+mn-ea"/>
                <a:cs typeface="+mn-cs"/>
              </a:rPr>
              <a:t>Phillippo</a:t>
            </a:r>
            <a:r>
              <a:rPr lang="en-US" sz="1200" b="0" i="0" u="none" strike="noStrike" kern="1200" dirty="0">
                <a:solidFill>
                  <a:schemeClr val="tx1"/>
                </a:solidFill>
                <a:effectLst/>
                <a:latin typeface="+mn-lt"/>
                <a:ea typeface="+mn-ea"/>
                <a:cs typeface="+mn-cs"/>
              </a:rPr>
              <a:t> DM, </a:t>
            </a:r>
            <a:r>
              <a:rPr lang="en-US" sz="1200" b="0" i="0" u="none" strike="noStrike" kern="1200" dirty="0" err="1">
                <a:solidFill>
                  <a:schemeClr val="tx1"/>
                </a:solidFill>
                <a:effectLst/>
                <a:latin typeface="+mn-lt"/>
                <a:ea typeface="+mn-ea"/>
                <a:cs typeface="+mn-cs"/>
              </a:rPr>
              <a:t>Munafò</a:t>
            </a:r>
            <a:r>
              <a:rPr lang="en-US" sz="1200" b="0" i="0" u="none" strike="noStrike" kern="1200" dirty="0">
                <a:solidFill>
                  <a:schemeClr val="tx1"/>
                </a:solidFill>
                <a:effectLst/>
                <a:latin typeface="+mn-lt"/>
                <a:ea typeface="+mn-ea"/>
                <a:cs typeface="+mn-cs"/>
              </a:rPr>
              <a:t> MR, Stevenson M, Caldwell DM, Welton NJ. Comparative clinical effectiveness and safety of tobacco cessation pharmacotherapies and electronic cigarettes: a systematic review and network meta-analysis of randomized controlled trials. Addiction. 2021 Oct 11.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10.1111/add.15675. </a:t>
            </a:r>
            <a:r>
              <a:rPr lang="en-US" sz="1200" b="0" i="0" u="none" strike="noStrike" kern="1200" dirty="0" err="1">
                <a:solidFill>
                  <a:schemeClr val="tx1"/>
                </a:solidFill>
                <a:effectLst/>
                <a:latin typeface="+mn-lt"/>
                <a:ea typeface="+mn-ea"/>
                <a:cs typeface="+mn-cs"/>
              </a:rPr>
              <a:t>Epub</a:t>
            </a:r>
            <a:r>
              <a:rPr lang="en-US" sz="1200" b="0" i="0" u="none" strike="noStrike" kern="1200" dirty="0">
                <a:solidFill>
                  <a:schemeClr val="tx1"/>
                </a:solidFill>
                <a:effectLst/>
                <a:latin typeface="+mn-lt"/>
                <a:ea typeface="+mn-ea"/>
                <a:cs typeface="+mn-cs"/>
              </a:rPr>
              <a:t> ahead of print. PMID: 34636108.</a:t>
            </a:r>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24</a:t>
            </a:fld>
            <a:endParaRPr lang="en-US"/>
          </a:p>
        </p:txBody>
      </p:sp>
    </p:spTree>
    <p:extLst>
      <p:ext uri="{BB962C8B-B14F-4D97-AF65-F5344CB8AC3E}">
        <p14:creationId xmlns:p14="http://schemas.microsoft.com/office/powerpoint/2010/main" val="632967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25</a:t>
            </a:fld>
            <a:endParaRPr lang="en-US"/>
          </a:p>
        </p:txBody>
      </p:sp>
    </p:spTree>
    <p:extLst>
      <p:ext uri="{BB962C8B-B14F-4D97-AF65-F5344CB8AC3E}">
        <p14:creationId xmlns:p14="http://schemas.microsoft.com/office/powerpoint/2010/main" val="4204368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A56C2-1D69-7A4A-A4E8-F12175693F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693190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27</a:t>
            </a:fld>
            <a:endParaRPr lang="en-US"/>
          </a:p>
        </p:txBody>
      </p:sp>
    </p:spTree>
    <p:extLst>
      <p:ext uri="{BB962C8B-B14F-4D97-AF65-F5344CB8AC3E}">
        <p14:creationId xmlns:p14="http://schemas.microsoft.com/office/powerpoint/2010/main" val="18709551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29</a:t>
            </a:fld>
            <a:endParaRPr lang="en-US"/>
          </a:p>
        </p:txBody>
      </p:sp>
    </p:spTree>
    <p:extLst>
      <p:ext uri="{BB962C8B-B14F-4D97-AF65-F5344CB8AC3E}">
        <p14:creationId xmlns:p14="http://schemas.microsoft.com/office/powerpoint/2010/main" val="22794943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Taylor GMJ, </a:t>
            </a:r>
            <a:r>
              <a:rPr lang="en-US" sz="1200" b="0" i="0" u="none" strike="noStrike" kern="1200" dirty="0" err="1">
                <a:solidFill>
                  <a:schemeClr val="tx1"/>
                </a:solidFill>
                <a:effectLst/>
                <a:latin typeface="+mn-lt"/>
                <a:ea typeface="+mn-ea"/>
                <a:cs typeface="+mn-cs"/>
              </a:rPr>
              <a:t>Itani</a:t>
            </a:r>
            <a:r>
              <a:rPr lang="en-US" sz="1200" b="0" i="0" u="none" strike="noStrike" kern="1200" dirty="0">
                <a:solidFill>
                  <a:schemeClr val="tx1"/>
                </a:solidFill>
                <a:effectLst/>
                <a:latin typeface="+mn-lt"/>
                <a:ea typeface="+mn-ea"/>
                <a:cs typeface="+mn-cs"/>
              </a:rPr>
              <a:t> T, Thomas KH, et al. Prescribing Prevalence, Effectiveness, and Mental Health Safety of Smoking Cessation Medicines in Patients With Mental Disorders. </a:t>
            </a:r>
            <a:r>
              <a:rPr lang="en-US" sz="1200" b="0" i="1" u="none" strike="noStrike" kern="1200" dirty="0">
                <a:solidFill>
                  <a:schemeClr val="tx1"/>
                </a:solidFill>
                <a:effectLst/>
                <a:latin typeface="+mn-lt"/>
                <a:ea typeface="+mn-ea"/>
                <a:cs typeface="+mn-cs"/>
              </a:rPr>
              <a:t>Nicotine </a:t>
            </a:r>
            <a:r>
              <a:rPr lang="en-US" sz="1200" b="0" i="1" u="none" strike="noStrike" kern="1200" dirty="0" err="1">
                <a:solidFill>
                  <a:schemeClr val="tx1"/>
                </a:solidFill>
                <a:effectLst/>
                <a:latin typeface="+mn-lt"/>
                <a:ea typeface="+mn-ea"/>
                <a:cs typeface="+mn-cs"/>
              </a:rPr>
              <a:t>Tob</a:t>
            </a:r>
            <a:r>
              <a:rPr lang="en-US" sz="1200" b="0" i="1" u="none" strike="noStrike" kern="1200" dirty="0">
                <a:solidFill>
                  <a:schemeClr val="tx1"/>
                </a:solidFill>
                <a:effectLst/>
                <a:latin typeface="+mn-lt"/>
                <a:ea typeface="+mn-ea"/>
                <a:cs typeface="+mn-cs"/>
              </a:rPr>
              <a:t> Res</a:t>
            </a:r>
            <a:r>
              <a:rPr lang="en-US" sz="1200" b="0" i="0" u="none" strike="noStrike" kern="1200" dirty="0">
                <a:solidFill>
                  <a:schemeClr val="tx1"/>
                </a:solidFill>
                <a:effectLst/>
                <a:latin typeface="+mn-lt"/>
                <a:ea typeface="+mn-ea"/>
                <a:cs typeface="+mn-cs"/>
              </a:rPr>
              <a:t>. 2020;22(1):48-57. doi:10.1093/</a:t>
            </a:r>
            <a:r>
              <a:rPr lang="en-US" sz="1200" b="0" i="0" u="none" strike="noStrike" kern="1200" dirty="0" err="1">
                <a:solidFill>
                  <a:schemeClr val="tx1"/>
                </a:solidFill>
                <a:effectLst/>
                <a:latin typeface="+mn-lt"/>
                <a:ea typeface="+mn-ea"/>
                <a:cs typeface="+mn-cs"/>
              </a:rPr>
              <a:t>ntr</a:t>
            </a:r>
            <a:r>
              <a:rPr lang="en-US" sz="1200" b="0" i="0" u="none" strike="noStrike" kern="1200" dirty="0">
                <a:solidFill>
                  <a:schemeClr val="tx1"/>
                </a:solidFill>
                <a:effectLst/>
                <a:latin typeface="+mn-lt"/>
                <a:ea typeface="+mn-ea"/>
                <a:cs typeface="+mn-cs"/>
              </a:rPr>
              <a:t>/ntz072</a:t>
            </a:r>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30</a:t>
            </a:fld>
            <a:endParaRPr lang="en-US"/>
          </a:p>
        </p:txBody>
      </p:sp>
    </p:spTree>
    <p:extLst>
      <p:ext uri="{BB962C8B-B14F-4D97-AF65-F5344CB8AC3E}">
        <p14:creationId xmlns:p14="http://schemas.microsoft.com/office/powerpoint/2010/main" val="2946429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Thomas KH, </a:t>
            </a:r>
            <a:r>
              <a:rPr lang="en-US" sz="1200" b="0" i="0" u="none" strike="noStrike" kern="1200" dirty="0" err="1">
                <a:solidFill>
                  <a:schemeClr val="tx1"/>
                </a:solidFill>
                <a:effectLst/>
                <a:latin typeface="+mn-lt"/>
                <a:ea typeface="+mn-ea"/>
                <a:cs typeface="+mn-cs"/>
              </a:rPr>
              <a:t>Dalili</a:t>
            </a:r>
            <a:r>
              <a:rPr lang="en-US" sz="1200" b="0" i="0" u="none" strike="noStrike" kern="1200" dirty="0">
                <a:solidFill>
                  <a:schemeClr val="tx1"/>
                </a:solidFill>
                <a:effectLst/>
                <a:latin typeface="+mn-lt"/>
                <a:ea typeface="+mn-ea"/>
                <a:cs typeface="+mn-cs"/>
              </a:rPr>
              <a:t> MN, López-López JA, Keeney E, </a:t>
            </a:r>
            <a:r>
              <a:rPr lang="en-US" sz="1200" b="0" i="0" u="none" strike="noStrike" kern="1200" dirty="0" err="1">
                <a:solidFill>
                  <a:schemeClr val="tx1"/>
                </a:solidFill>
                <a:effectLst/>
                <a:latin typeface="+mn-lt"/>
                <a:ea typeface="+mn-ea"/>
                <a:cs typeface="+mn-cs"/>
              </a:rPr>
              <a:t>Phillippo</a:t>
            </a:r>
            <a:r>
              <a:rPr lang="en-US" sz="1200" b="0" i="0" u="none" strike="noStrike" kern="1200" dirty="0">
                <a:solidFill>
                  <a:schemeClr val="tx1"/>
                </a:solidFill>
                <a:effectLst/>
                <a:latin typeface="+mn-lt"/>
                <a:ea typeface="+mn-ea"/>
                <a:cs typeface="+mn-cs"/>
              </a:rPr>
              <a:t> DM, </a:t>
            </a:r>
            <a:r>
              <a:rPr lang="en-US" sz="1200" b="0" i="0" u="none" strike="noStrike" kern="1200" dirty="0" err="1">
                <a:solidFill>
                  <a:schemeClr val="tx1"/>
                </a:solidFill>
                <a:effectLst/>
                <a:latin typeface="+mn-lt"/>
                <a:ea typeface="+mn-ea"/>
                <a:cs typeface="+mn-cs"/>
              </a:rPr>
              <a:t>Munafò</a:t>
            </a:r>
            <a:r>
              <a:rPr lang="en-US" sz="1200" b="0" i="0" u="none" strike="noStrike" kern="1200" dirty="0">
                <a:solidFill>
                  <a:schemeClr val="tx1"/>
                </a:solidFill>
                <a:effectLst/>
                <a:latin typeface="+mn-lt"/>
                <a:ea typeface="+mn-ea"/>
                <a:cs typeface="+mn-cs"/>
              </a:rPr>
              <a:t> MR, Stevenson M, Caldwell DM, Welton NJ. Comparative clinical effectiveness and safety of tobacco cessation pharmacotherapies and electronic cigarettes: a systematic review and network meta-analysis of randomized controlled trials. Addiction. 2021 Oct 11.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10.1111/add.15675. </a:t>
            </a:r>
            <a:r>
              <a:rPr lang="en-US" sz="1200" b="0" i="0" u="none" strike="noStrike" kern="1200" dirty="0" err="1">
                <a:solidFill>
                  <a:schemeClr val="tx1"/>
                </a:solidFill>
                <a:effectLst/>
                <a:latin typeface="+mn-lt"/>
                <a:ea typeface="+mn-ea"/>
                <a:cs typeface="+mn-cs"/>
              </a:rPr>
              <a:t>Epub</a:t>
            </a:r>
            <a:r>
              <a:rPr lang="en-US" sz="1200" b="0" i="0" u="none" strike="noStrike" kern="1200" dirty="0">
                <a:solidFill>
                  <a:schemeClr val="tx1"/>
                </a:solidFill>
                <a:effectLst/>
                <a:latin typeface="+mn-lt"/>
                <a:ea typeface="+mn-ea"/>
                <a:cs typeface="+mn-cs"/>
              </a:rPr>
              <a:t> ahead of print. PMID: 34636108.</a:t>
            </a:r>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31</a:t>
            </a:fld>
            <a:endParaRPr lang="en-US"/>
          </a:p>
        </p:txBody>
      </p:sp>
    </p:spTree>
    <p:extLst>
      <p:ext uri="{BB962C8B-B14F-4D97-AF65-F5344CB8AC3E}">
        <p14:creationId xmlns:p14="http://schemas.microsoft.com/office/powerpoint/2010/main" val="40145922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73063" lvl="2" indent="-190500" eaLnBrk="1" hangingPunct="1"/>
            <a:r>
              <a:rPr lang="en-US" altLang="en-US" dirty="0"/>
              <a:t>There is a cost benefit analysis that is needed generally and individually for any medication- which is a mix of how effective the drug is and how safe it is. </a:t>
            </a:r>
          </a:p>
          <a:p>
            <a:pPr marL="373063" lvl="2" indent="-190500" eaLnBrk="1" hangingPunct="1"/>
            <a:r>
              <a:rPr lang="en-US" altLang="en-US" dirty="0"/>
              <a:t>Lets look separately at effectiveness and safety and then with this combined knowledge what the clinical implications are–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A56C2-1D69-7A4A-A4E8-F12175693F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343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Leone FT, Zhang Y, Evers-Casey S, </a:t>
            </a:r>
            <a:r>
              <a:rPr lang="en-US" sz="1200" b="0" i="0" u="none" strike="noStrike" kern="1200" dirty="0" err="1">
                <a:solidFill>
                  <a:schemeClr val="tx1"/>
                </a:solidFill>
                <a:effectLst/>
                <a:latin typeface="+mn-lt"/>
                <a:ea typeface="+mn-ea"/>
                <a:cs typeface="+mn-cs"/>
              </a:rPr>
              <a:t>Evins</a:t>
            </a:r>
            <a:r>
              <a:rPr lang="en-US" sz="1200" b="0" i="0" u="none" strike="noStrike" kern="1200" dirty="0">
                <a:solidFill>
                  <a:schemeClr val="tx1"/>
                </a:solidFill>
                <a:effectLst/>
                <a:latin typeface="+mn-lt"/>
                <a:ea typeface="+mn-ea"/>
                <a:cs typeface="+mn-cs"/>
              </a:rPr>
              <a:t> AE, Eakin MN, </a:t>
            </a:r>
            <a:r>
              <a:rPr lang="en-US" sz="1200" b="0" i="0" u="none" strike="noStrike" kern="1200" dirty="0" err="1">
                <a:solidFill>
                  <a:schemeClr val="tx1"/>
                </a:solidFill>
                <a:effectLst/>
                <a:latin typeface="+mn-lt"/>
                <a:ea typeface="+mn-ea"/>
                <a:cs typeface="+mn-cs"/>
              </a:rPr>
              <a:t>Fathi</a:t>
            </a:r>
            <a:r>
              <a:rPr lang="en-US" sz="1200" b="0" i="0" u="none" strike="noStrike" kern="1200" dirty="0">
                <a:solidFill>
                  <a:schemeClr val="tx1"/>
                </a:solidFill>
                <a:effectLst/>
                <a:latin typeface="+mn-lt"/>
                <a:ea typeface="+mn-ea"/>
                <a:cs typeface="+mn-cs"/>
              </a:rPr>
              <a:t> J, </a:t>
            </a:r>
            <a:r>
              <a:rPr lang="en-US" sz="1200" b="0" i="0" u="none" strike="noStrike" kern="1200" dirty="0" err="1">
                <a:solidFill>
                  <a:schemeClr val="tx1"/>
                </a:solidFill>
                <a:effectLst/>
                <a:latin typeface="+mn-lt"/>
                <a:ea typeface="+mn-ea"/>
                <a:cs typeface="+mn-cs"/>
              </a:rPr>
              <a:t>Fennig</a:t>
            </a:r>
            <a:r>
              <a:rPr lang="en-US" sz="1200" b="0" i="0" u="none" strike="noStrike" kern="1200" dirty="0">
                <a:solidFill>
                  <a:schemeClr val="tx1"/>
                </a:solidFill>
                <a:effectLst/>
                <a:latin typeface="+mn-lt"/>
                <a:ea typeface="+mn-ea"/>
                <a:cs typeface="+mn-cs"/>
              </a:rPr>
              <a:t> K, </a:t>
            </a:r>
            <a:r>
              <a:rPr lang="en-US" sz="1200" b="0" i="0" u="none" strike="noStrike" kern="1200" dirty="0" err="1">
                <a:solidFill>
                  <a:schemeClr val="tx1"/>
                </a:solidFill>
                <a:effectLst/>
                <a:latin typeface="+mn-lt"/>
                <a:ea typeface="+mn-ea"/>
                <a:cs typeface="+mn-cs"/>
              </a:rPr>
              <a:t>Folan</a:t>
            </a:r>
            <a:r>
              <a:rPr lang="en-US" sz="1200" b="0" i="0" u="none" strike="noStrike" kern="1200" dirty="0">
                <a:solidFill>
                  <a:schemeClr val="tx1"/>
                </a:solidFill>
                <a:effectLst/>
                <a:latin typeface="+mn-lt"/>
                <a:ea typeface="+mn-ea"/>
                <a:cs typeface="+mn-cs"/>
              </a:rPr>
              <a:t> P, </a:t>
            </a:r>
            <a:r>
              <a:rPr lang="en-US" sz="1200" b="0" i="0" u="none" strike="noStrike" kern="1200" dirty="0" err="1">
                <a:solidFill>
                  <a:schemeClr val="tx1"/>
                </a:solidFill>
                <a:effectLst/>
                <a:latin typeface="+mn-lt"/>
                <a:ea typeface="+mn-ea"/>
                <a:cs typeface="+mn-cs"/>
              </a:rPr>
              <a:t>Galiatsatos</a:t>
            </a:r>
            <a:r>
              <a:rPr lang="en-US" sz="1200" b="0" i="0" u="none" strike="noStrike" kern="1200" dirty="0">
                <a:solidFill>
                  <a:schemeClr val="tx1"/>
                </a:solidFill>
                <a:effectLst/>
                <a:latin typeface="+mn-lt"/>
                <a:ea typeface="+mn-ea"/>
                <a:cs typeface="+mn-cs"/>
              </a:rPr>
              <a:t> P, </a:t>
            </a:r>
            <a:r>
              <a:rPr lang="en-US" sz="1200" b="0" i="0" u="none" strike="noStrike" kern="1200" dirty="0" err="1">
                <a:solidFill>
                  <a:schemeClr val="tx1"/>
                </a:solidFill>
                <a:effectLst/>
                <a:latin typeface="+mn-lt"/>
                <a:ea typeface="+mn-ea"/>
                <a:cs typeface="+mn-cs"/>
              </a:rPr>
              <a:t>Gogineni</a:t>
            </a:r>
            <a:r>
              <a:rPr lang="en-US" sz="1200" b="0" i="0" u="none" strike="noStrike" kern="1200" dirty="0">
                <a:solidFill>
                  <a:schemeClr val="tx1"/>
                </a:solidFill>
                <a:effectLst/>
                <a:latin typeface="+mn-lt"/>
                <a:ea typeface="+mn-ea"/>
                <a:cs typeface="+mn-cs"/>
              </a:rPr>
              <a:t> H, </a:t>
            </a:r>
            <a:r>
              <a:rPr lang="en-US" sz="1200" b="0" i="0" u="none" strike="noStrike" kern="1200" dirty="0" err="1">
                <a:solidFill>
                  <a:schemeClr val="tx1"/>
                </a:solidFill>
                <a:effectLst/>
                <a:latin typeface="+mn-lt"/>
                <a:ea typeface="+mn-ea"/>
                <a:cs typeface="+mn-cs"/>
              </a:rPr>
              <a:t>Kantrow</a:t>
            </a:r>
            <a:r>
              <a:rPr lang="en-US" sz="1200" b="0" i="0" u="none" strike="noStrike" kern="1200" dirty="0">
                <a:solidFill>
                  <a:schemeClr val="tx1"/>
                </a:solidFill>
                <a:effectLst/>
                <a:latin typeface="+mn-lt"/>
                <a:ea typeface="+mn-ea"/>
                <a:cs typeface="+mn-cs"/>
              </a:rPr>
              <a:t> S, </a:t>
            </a:r>
            <a:r>
              <a:rPr lang="en-US" sz="1200" b="0" i="0" u="none" strike="noStrike" kern="1200" dirty="0" err="1">
                <a:solidFill>
                  <a:schemeClr val="tx1"/>
                </a:solidFill>
                <a:effectLst/>
                <a:latin typeface="+mn-lt"/>
                <a:ea typeface="+mn-ea"/>
                <a:cs typeface="+mn-cs"/>
              </a:rPr>
              <a:t>Kathuria</a:t>
            </a:r>
            <a:r>
              <a:rPr lang="en-US" sz="1200" b="0" i="0" u="none" strike="noStrike" kern="1200" dirty="0">
                <a:solidFill>
                  <a:schemeClr val="tx1"/>
                </a:solidFill>
                <a:effectLst/>
                <a:latin typeface="+mn-lt"/>
                <a:ea typeface="+mn-ea"/>
                <a:cs typeface="+mn-cs"/>
              </a:rPr>
              <a:t> H, </a:t>
            </a:r>
            <a:r>
              <a:rPr lang="en-US" sz="1200" b="0" i="0" u="none" strike="noStrike" kern="1200" dirty="0" err="1">
                <a:solidFill>
                  <a:schemeClr val="tx1"/>
                </a:solidFill>
                <a:effectLst/>
                <a:latin typeface="+mn-lt"/>
                <a:ea typeface="+mn-ea"/>
                <a:cs typeface="+mn-cs"/>
              </a:rPr>
              <a:t>Lamphere</a:t>
            </a:r>
            <a:r>
              <a:rPr lang="en-US" sz="1200" b="0" i="0" u="none" strike="noStrike" kern="1200" dirty="0">
                <a:solidFill>
                  <a:schemeClr val="tx1"/>
                </a:solidFill>
                <a:effectLst/>
                <a:latin typeface="+mn-lt"/>
                <a:ea typeface="+mn-ea"/>
                <a:cs typeface="+mn-cs"/>
              </a:rPr>
              <a:t> T, Neptune E, Pacheco MC, </a:t>
            </a:r>
            <a:r>
              <a:rPr lang="en-US" sz="1200" b="0" i="0" u="none" strike="noStrike" kern="1200" dirty="0" err="1">
                <a:solidFill>
                  <a:schemeClr val="tx1"/>
                </a:solidFill>
                <a:effectLst/>
                <a:latin typeface="+mn-lt"/>
                <a:ea typeface="+mn-ea"/>
                <a:cs typeface="+mn-cs"/>
              </a:rPr>
              <a:t>Pakhale</a:t>
            </a:r>
            <a:r>
              <a:rPr lang="en-US" sz="1200" b="0" i="0" u="none" strike="noStrike" kern="1200" dirty="0">
                <a:solidFill>
                  <a:schemeClr val="tx1"/>
                </a:solidFill>
                <a:effectLst/>
                <a:latin typeface="+mn-lt"/>
                <a:ea typeface="+mn-ea"/>
                <a:cs typeface="+mn-cs"/>
              </a:rPr>
              <a:t> S, Prezant D, Sachs DPL, Toll B, Upson D, Xiao D, Cruz-Lopes L, </a:t>
            </a:r>
            <a:r>
              <a:rPr lang="en-US" sz="1200" b="0" i="0" u="none" strike="noStrike" kern="1200" dirty="0" err="1">
                <a:solidFill>
                  <a:schemeClr val="tx1"/>
                </a:solidFill>
                <a:effectLst/>
                <a:latin typeface="+mn-lt"/>
                <a:ea typeface="+mn-ea"/>
                <a:cs typeface="+mn-cs"/>
              </a:rPr>
              <a:t>Fulone</a:t>
            </a:r>
            <a:r>
              <a:rPr lang="en-US" sz="1200" b="0" i="0" u="none" strike="noStrike" kern="1200" dirty="0">
                <a:solidFill>
                  <a:schemeClr val="tx1"/>
                </a:solidFill>
                <a:effectLst/>
                <a:latin typeface="+mn-lt"/>
                <a:ea typeface="+mn-ea"/>
                <a:cs typeface="+mn-cs"/>
              </a:rPr>
              <a:t> I, Murray RL, O'Brien KK, </a:t>
            </a:r>
            <a:r>
              <a:rPr lang="en-US" sz="1200" b="0" i="0" u="none" strike="noStrike" kern="1200" dirty="0" err="1">
                <a:solidFill>
                  <a:schemeClr val="tx1"/>
                </a:solidFill>
                <a:effectLst/>
                <a:latin typeface="+mn-lt"/>
                <a:ea typeface="+mn-ea"/>
                <a:cs typeface="+mn-cs"/>
              </a:rPr>
              <a:t>Pavalagantharajah</a:t>
            </a:r>
            <a:r>
              <a:rPr lang="en-US" sz="1200" b="0" i="0" u="none" strike="noStrike" kern="1200" dirty="0">
                <a:solidFill>
                  <a:schemeClr val="tx1"/>
                </a:solidFill>
                <a:effectLst/>
                <a:latin typeface="+mn-lt"/>
                <a:ea typeface="+mn-ea"/>
                <a:cs typeface="+mn-cs"/>
              </a:rPr>
              <a:t> S, Ross S, Zhang Y, Zhu M, Farber HJ. Initiating Pharmacologic Treatment in Tobacco-Dependent Adults. An Official American Thoracic Society Clinical Practice Guideline. Am J Respir Crit Care Med. 2020 Jul 15;202(2):e5-e31. </a:t>
            </a:r>
            <a:r>
              <a:rPr lang="en-US" sz="1200" b="0" i="0" u="none" strike="noStrike" kern="1200" dirty="0" err="1">
                <a:solidFill>
                  <a:schemeClr val="tx1"/>
                </a:solidFill>
                <a:effectLst/>
                <a:latin typeface="+mn-lt"/>
                <a:ea typeface="+mn-ea"/>
                <a:cs typeface="+mn-cs"/>
              </a:rPr>
              <a:t>doi</a:t>
            </a:r>
            <a:r>
              <a:rPr lang="en-US" sz="1200" b="0" i="0" u="none" strike="noStrike" kern="1200" dirty="0">
                <a:solidFill>
                  <a:schemeClr val="tx1"/>
                </a:solidFill>
                <a:effectLst/>
                <a:latin typeface="+mn-lt"/>
                <a:ea typeface="+mn-ea"/>
                <a:cs typeface="+mn-cs"/>
              </a:rPr>
              <a:t>: 10.1164/rccm.202005-1982ST. PMID: 32663106; PMCID: PMC7365361.</a:t>
            </a:r>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33</a:t>
            </a:fld>
            <a:endParaRPr lang="en-US"/>
          </a:p>
        </p:txBody>
      </p:sp>
    </p:spTree>
    <p:extLst>
      <p:ext uri="{BB962C8B-B14F-4D97-AF65-F5344CB8AC3E}">
        <p14:creationId xmlns:p14="http://schemas.microsoft.com/office/powerpoint/2010/main" val="31499284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62DA7283-5B29-4AA7-946A-830F021C1FF9}" type="slidenum">
              <a:rPr lang="en-US" smtClean="0"/>
              <a:t>34</a:t>
            </a:fld>
            <a:endParaRPr lang="en-US"/>
          </a:p>
        </p:txBody>
      </p:sp>
    </p:spTree>
    <p:extLst>
      <p:ext uri="{BB962C8B-B14F-4D97-AF65-F5344CB8AC3E}">
        <p14:creationId xmlns:p14="http://schemas.microsoft.com/office/powerpoint/2010/main" val="40341137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sz="1200" b="0" i="0" u="none" strike="noStrike" kern="1200" dirty="0" err="1">
                <a:solidFill>
                  <a:schemeClr val="tx1"/>
                </a:solidFill>
                <a:effectLst/>
                <a:latin typeface="+mn-lt"/>
                <a:ea typeface="+mn-ea"/>
                <a:cs typeface="+mn-cs"/>
              </a:rPr>
              <a:t>Rigotti</a:t>
            </a:r>
            <a:r>
              <a:rPr lang="en-US" sz="1200" b="0" i="0" u="none" strike="noStrike" kern="1200" dirty="0">
                <a:solidFill>
                  <a:schemeClr val="tx1"/>
                </a:solidFill>
                <a:effectLst/>
                <a:latin typeface="+mn-lt"/>
                <a:ea typeface="+mn-ea"/>
                <a:cs typeface="+mn-cs"/>
              </a:rPr>
              <a:t> NA, Kruse GR, Livingstone-Banks J, Hartmann-Boyce J. Treatment of Tobacco Smoking: A Review. </a:t>
            </a:r>
            <a:r>
              <a:rPr lang="en-US" sz="1200" b="0" i="1" u="none" strike="noStrike" kern="1200" dirty="0">
                <a:solidFill>
                  <a:schemeClr val="tx1"/>
                </a:solidFill>
                <a:effectLst/>
                <a:latin typeface="+mn-lt"/>
                <a:ea typeface="+mn-ea"/>
                <a:cs typeface="+mn-cs"/>
              </a:rPr>
              <a:t>JAMA.</a:t>
            </a:r>
            <a:r>
              <a:rPr lang="en-US" sz="1200" b="0" i="0" u="none" strike="noStrike" kern="1200" dirty="0">
                <a:solidFill>
                  <a:schemeClr val="tx1"/>
                </a:solidFill>
                <a:effectLst/>
                <a:latin typeface="+mn-lt"/>
                <a:ea typeface="+mn-ea"/>
                <a:cs typeface="+mn-cs"/>
              </a:rPr>
              <a:t> 2022;327(6):566–577. doi:10.1001/jama.2022.0395</a:t>
            </a:r>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35</a:t>
            </a:fld>
            <a:endParaRPr lang="en-US"/>
          </a:p>
        </p:txBody>
      </p:sp>
    </p:spTree>
    <p:extLst>
      <p:ext uri="{BB962C8B-B14F-4D97-AF65-F5344CB8AC3E}">
        <p14:creationId xmlns:p14="http://schemas.microsoft.com/office/powerpoint/2010/main" val="11028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sz="1200" b="0" i="0" u="none" strike="noStrike" kern="1200" dirty="0">
              <a:solidFill>
                <a:schemeClr val="tx1"/>
              </a:solidFill>
              <a:effectLst/>
              <a:latin typeface="+mn-lt"/>
              <a:ea typeface="+mn-ea"/>
              <a:cs typeface="+mn-cs"/>
            </a:endParaRP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500">
                <a:solidFill>
                  <a:schemeClr val="tx1"/>
                </a:solidFill>
                <a:latin typeface="Arial" pitchFamily="34" charset="0"/>
                <a:ea typeface="ヒラギノ角ゴ Pro W3" charset="-128"/>
              </a:defRPr>
            </a:lvl1pPr>
            <a:lvl2pPr marL="785372" indent="-302066">
              <a:defRPr sz="2500">
                <a:solidFill>
                  <a:schemeClr val="tx1"/>
                </a:solidFill>
                <a:latin typeface="Arial" pitchFamily="34" charset="0"/>
                <a:ea typeface="ヒラギノ角ゴ Pro W3" charset="-128"/>
              </a:defRPr>
            </a:lvl2pPr>
            <a:lvl3pPr marL="1208265" indent="-241653">
              <a:defRPr sz="2500">
                <a:solidFill>
                  <a:schemeClr val="tx1"/>
                </a:solidFill>
                <a:latin typeface="Arial" pitchFamily="34" charset="0"/>
                <a:ea typeface="ヒラギノ角ゴ Pro W3" charset="-128"/>
              </a:defRPr>
            </a:lvl3pPr>
            <a:lvl4pPr marL="1691571" indent="-241653">
              <a:defRPr sz="2500">
                <a:solidFill>
                  <a:schemeClr val="tx1"/>
                </a:solidFill>
                <a:latin typeface="Arial" pitchFamily="34" charset="0"/>
                <a:ea typeface="ヒラギノ角ゴ Pro W3" charset="-128"/>
              </a:defRPr>
            </a:lvl4pPr>
            <a:lvl5pPr marL="2174878" indent="-241653">
              <a:defRPr sz="2500">
                <a:solidFill>
                  <a:schemeClr val="tx1"/>
                </a:solidFill>
                <a:latin typeface="Arial" pitchFamily="34" charset="0"/>
                <a:ea typeface="ヒラギノ角ゴ Pro W3" charset="-128"/>
              </a:defRPr>
            </a:lvl5pPr>
            <a:lvl6pPr marL="2658184" indent="-241653" eaLnBrk="0" fontAlgn="base" hangingPunct="0">
              <a:spcBef>
                <a:spcPct val="0"/>
              </a:spcBef>
              <a:spcAft>
                <a:spcPct val="0"/>
              </a:spcAft>
              <a:defRPr sz="2500">
                <a:solidFill>
                  <a:schemeClr val="tx1"/>
                </a:solidFill>
                <a:latin typeface="Arial" pitchFamily="34" charset="0"/>
                <a:ea typeface="ヒラギノ角ゴ Pro W3" charset="-128"/>
              </a:defRPr>
            </a:lvl6pPr>
            <a:lvl7pPr marL="3141490" indent="-241653" eaLnBrk="0" fontAlgn="base" hangingPunct="0">
              <a:spcBef>
                <a:spcPct val="0"/>
              </a:spcBef>
              <a:spcAft>
                <a:spcPct val="0"/>
              </a:spcAft>
              <a:defRPr sz="2500">
                <a:solidFill>
                  <a:schemeClr val="tx1"/>
                </a:solidFill>
                <a:latin typeface="Arial" pitchFamily="34" charset="0"/>
                <a:ea typeface="ヒラギノ角ゴ Pro W3" charset="-128"/>
              </a:defRPr>
            </a:lvl7pPr>
            <a:lvl8pPr marL="3624796" indent="-241653" eaLnBrk="0" fontAlgn="base" hangingPunct="0">
              <a:spcBef>
                <a:spcPct val="0"/>
              </a:spcBef>
              <a:spcAft>
                <a:spcPct val="0"/>
              </a:spcAft>
              <a:defRPr sz="2500">
                <a:solidFill>
                  <a:schemeClr val="tx1"/>
                </a:solidFill>
                <a:latin typeface="Arial" pitchFamily="34" charset="0"/>
                <a:ea typeface="ヒラギノ角ゴ Pro W3" charset="-128"/>
              </a:defRPr>
            </a:lvl8pPr>
            <a:lvl9pPr marL="4108102" indent="-241653" eaLnBrk="0" fontAlgn="base" hangingPunct="0">
              <a:spcBef>
                <a:spcPct val="0"/>
              </a:spcBef>
              <a:spcAft>
                <a:spcPct val="0"/>
              </a:spcAft>
              <a:defRPr sz="2500">
                <a:solidFill>
                  <a:schemeClr val="tx1"/>
                </a:solidFill>
                <a:latin typeface="Arial" pitchFamily="34" charset="0"/>
                <a:ea typeface="ヒラギノ角ゴ Pro W3"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3D96DC3A-7728-438F-995F-2976A4DFAA06}" type="slidenum">
              <a:rPr kumimoji="0" lang="en-US" sz="1300" b="0" i="0" u="none" strike="noStrike" kern="1200" cap="none" spc="0" normalizeH="0" baseline="0" noProof="0">
                <a:ln>
                  <a:noFill/>
                </a:ln>
                <a:solidFill>
                  <a:srgbClr val="000000"/>
                </a:solidFill>
                <a:effectLst/>
                <a:uLnTx/>
                <a:uFillTx/>
                <a:latin typeface="Arial" pitchFamily="34" charset="0"/>
                <a:ea typeface="ヒラギノ角ゴ Pro W3"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300" b="0" i="0" u="none" strike="noStrike" kern="1200" cap="none" spc="0" normalizeH="0" baseline="0" noProof="0" dirty="0">
              <a:ln>
                <a:noFill/>
              </a:ln>
              <a:solidFill>
                <a:srgbClr val="000000"/>
              </a:solidFill>
              <a:effectLst/>
              <a:uLnTx/>
              <a:uFillTx/>
              <a:latin typeface="Arial" pitchFamily="34" charset="0"/>
              <a:ea typeface="ヒラギノ角ゴ Pro W3" charset="-128"/>
              <a:cs typeface="+mn-cs"/>
            </a:endParaRPr>
          </a:p>
        </p:txBody>
      </p:sp>
    </p:spTree>
    <p:extLst>
      <p:ext uri="{BB962C8B-B14F-4D97-AF65-F5344CB8AC3E}">
        <p14:creationId xmlns:p14="http://schemas.microsoft.com/office/powerpoint/2010/main" val="2965167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A56C2-1D69-7A4A-A4E8-F12175693F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2842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FDA updates and press announcements on nitrosamine in varenicline (Chantix). News release. US Food and Drug Administration. Accessed September 17, 2021. </a:t>
            </a:r>
            <a:r>
              <a:rPr lang="en-US" sz="1200" b="0" i="0" u="sng" strike="noStrike" kern="1200" dirty="0">
                <a:solidFill>
                  <a:schemeClr val="tx1"/>
                </a:solidFill>
                <a:effectLst/>
                <a:latin typeface="+mn-lt"/>
                <a:ea typeface="+mn-ea"/>
                <a:cs typeface="+mn-cs"/>
                <a:hlinkClick r:id="rId3"/>
              </a:rPr>
              <a:t>https://www.fda.gov/drugs/drug-safety-and-availability/fda-updates-and-press-announcements-nitrosamine-varenicline-chantix</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Pfizer expands voluntary nationwide recall to include all lots of Chantix</a:t>
            </a:r>
            <a:r>
              <a:rPr lang="en-US" sz="1200" b="0" i="0" u="none" strike="noStrike" kern="1200" baseline="30000" dirty="0">
                <a:solidFill>
                  <a:schemeClr val="tx1"/>
                </a:solidFill>
                <a:effectLst/>
                <a:latin typeface="+mn-lt"/>
                <a:ea typeface="+mn-ea"/>
                <a:cs typeface="+mn-cs"/>
              </a:rPr>
              <a:t>®</a:t>
            </a:r>
            <a:r>
              <a:rPr lang="en-US" sz="1200" b="0" i="0" u="none" strike="noStrike" kern="1200" dirty="0">
                <a:solidFill>
                  <a:schemeClr val="tx1"/>
                </a:solidFill>
                <a:effectLst/>
                <a:latin typeface="+mn-lt"/>
                <a:ea typeface="+mn-ea"/>
                <a:cs typeface="+mn-cs"/>
              </a:rPr>
              <a:t> (varenicline) tablets due to N-nitroso varenicline. News release. Pfizer. September 16, 2021. Accessed September 17, 2021. </a:t>
            </a:r>
            <a:r>
              <a:rPr lang="en-US" sz="1200" b="0" i="0" u="sng" strike="noStrike" kern="1200" dirty="0">
                <a:solidFill>
                  <a:schemeClr val="tx1"/>
                </a:solidFill>
                <a:effectLst/>
                <a:latin typeface="+mn-lt"/>
                <a:ea typeface="+mn-ea"/>
                <a:cs typeface="+mn-cs"/>
                <a:hlinkClick r:id="rId4"/>
              </a:rPr>
              <a:t>https://cdn.pfizer.com/pfizercom/2021-09/Press-Release-Chantix-All-Lots-16SEP21.pdf?JTi.179qjytJBu2MVYPYt.dWuN8ic5Vx</a:t>
            </a:r>
            <a:r>
              <a:rPr lang="en-US" sz="1200" b="0" i="0" u="none" strike="noStrike"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Beard, J., &amp; Swager, T. (2021). </a:t>
            </a:r>
            <a:r>
              <a:rPr lang="en-US" sz="1200" b="0" i="0" u="sng" strike="noStrike" kern="1200" dirty="0">
                <a:solidFill>
                  <a:schemeClr val="tx1"/>
                </a:solidFill>
                <a:effectLst/>
                <a:latin typeface="+mn-lt"/>
                <a:ea typeface="+mn-ea"/>
                <a:cs typeface="+mn-cs"/>
                <a:hlinkClick r:id="rId5"/>
              </a:rPr>
              <a:t>An organic chemist’s guide to N-nitrosamines: Their structure, reactivity, and role as contaminants</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The Journal Of Organic Chemistry</a:t>
            </a:r>
            <a:r>
              <a:rPr lang="en-US" sz="1200" b="0" i="0" u="none" strike="noStrike" kern="1200" dirty="0">
                <a:solidFill>
                  <a:schemeClr val="tx1"/>
                </a:solidFill>
                <a:effectLst/>
                <a:latin typeface="+mn-lt"/>
                <a:ea typeface="+mn-ea"/>
                <a:cs typeface="+mn-cs"/>
              </a:rPr>
              <a:t>.</a:t>
            </a:r>
          </a:p>
          <a:p>
            <a:endParaRPr lang="en-US" sz="1200" b="0" i="0" u="none" strike="noStrike" kern="1200" dirty="0">
              <a:solidFill>
                <a:schemeClr val="tx1"/>
              </a:solidFill>
              <a:effectLst/>
              <a:latin typeface="+mn-lt"/>
              <a:ea typeface="+mn-ea"/>
              <a:cs typeface="+mn-cs"/>
            </a:endParaRPr>
          </a:p>
          <a:p>
            <a:r>
              <a:rPr lang="en-US" sz="1200" b="0" i="0" u="none" strike="noStrike" kern="1200" dirty="0" err="1">
                <a:solidFill>
                  <a:schemeClr val="tx1"/>
                </a:solidFill>
                <a:effectLst/>
                <a:latin typeface="+mn-lt"/>
                <a:ea typeface="+mn-ea"/>
                <a:cs typeface="+mn-cs"/>
              </a:rPr>
              <a:t>Bharate</a:t>
            </a:r>
            <a:r>
              <a:rPr lang="en-US" sz="1200" b="0" i="0" u="none" strike="noStrike" kern="1200" dirty="0">
                <a:solidFill>
                  <a:schemeClr val="tx1"/>
                </a:solidFill>
                <a:effectLst/>
                <a:latin typeface="+mn-lt"/>
                <a:ea typeface="+mn-ea"/>
                <a:cs typeface="+mn-cs"/>
              </a:rPr>
              <a:t>, S. (2021). </a:t>
            </a:r>
            <a:r>
              <a:rPr lang="en-US" sz="1200" b="0" i="0" u="sng" strike="noStrike" kern="1200" dirty="0">
                <a:solidFill>
                  <a:schemeClr val="tx1"/>
                </a:solidFill>
                <a:effectLst/>
                <a:latin typeface="+mn-lt"/>
                <a:ea typeface="+mn-ea"/>
                <a:cs typeface="+mn-cs"/>
                <a:hlinkClick r:id="rId6"/>
              </a:rPr>
              <a:t>Critical analysis of drug product recalls due to nitrosamine impurities</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Journal Of Medicinal Chemistry</a:t>
            </a:r>
            <a:r>
              <a:rPr lang="en-US" sz="1200" b="0" i="0" u="none" strike="noStrike"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38</a:t>
            </a:fld>
            <a:endParaRPr lang="en-US"/>
          </a:p>
        </p:txBody>
      </p:sp>
    </p:spTree>
    <p:extLst>
      <p:ext uri="{BB962C8B-B14F-4D97-AF65-F5344CB8AC3E}">
        <p14:creationId xmlns:p14="http://schemas.microsoft.com/office/powerpoint/2010/main" val="1405146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FDA updates and press announcements on nitrosamine in varenicline (Chantix). News release. US Food and Drug Administration. Accessed September 17, 2021. </a:t>
            </a:r>
            <a:r>
              <a:rPr lang="en-US" sz="1200" b="0" i="0" u="sng" strike="noStrike" kern="1200" dirty="0">
                <a:solidFill>
                  <a:schemeClr val="tx1"/>
                </a:solidFill>
                <a:effectLst/>
                <a:latin typeface="+mn-lt"/>
                <a:ea typeface="+mn-ea"/>
                <a:cs typeface="+mn-cs"/>
                <a:hlinkClick r:id="rId3"/>
              </a:rPr>
              <a:t>https://www.fda.gov/drugs/drug-safety-and-availability/fda-updates-and-press-announcements-nitrosamine-varenicline-chantix</a:t>
            </a:r>
            <a:r>
              <a:rPr lang="en-US"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Pfizer expands voluntary nationwide recall to include all lots of Chantix</a:t>
            </a:r>
            <a:r>
              <a:rPr lang="en-US" sz="1200" b="0" i="0" u="none" strike="noStrike" kern="1200" baseline="30000" dirty="0">
                <a:solidFill>
                  <a:schemeClr val="tx1"/>
                </a:solidFill>
                <a:effectLst/>
                <a:latin typeface="+mn-lt"/>
                <a:ea typeface="+mn-ea"/>
                <a:cs typeface="+mn-cs"/>
              </a:rPr>
              <a:t>®</a:t>
            </a:r>
            <a:r>
              <a:rPr lang="en-US" sz="1200" b="0" i="0" u="none" strike="noStrike" kern="1200" dirty="0">
                <a:solidFill>
                  <a:schemeClr val="tx1"/>
                </a:solidFill>
                <a:effectLst/>
                <a:latin typeface="+mn-lt"/>
                <a:ea typeface="+mn-ea"/>
                <a:cs typeface="+mn-cs"/>
              </a:rPr>
              <a:t> (varenicline) tablets due to N-nitroso varenicline. News release. Pfizer. September 16, 2021. Accessed September 17, 2021. </a:t>
            </a:r>
            <a:r>
              <a:rPr lang="en-US" sz="1200" b="0" i="0" u="sng" strike="noStrike" kern="1200" dirty="0">
                <a:solidFill>
                  <a:schemeClr val="tx1"/>
                </a:solidFill>
                <a:effectLst/>
                <a:latin typeface="+mn-lt"/>
                <a:ea typeface="+mn-ea"/>
                <a:cs typeface="+mn-cs"/>
                <a:hlinkClick r:id="rId4"/>
              </a:rPr>
              <a:t>https://cdn.pfizer.com/pfizercom/2021-09/Press-Release-Chantix-All-Lots-16SEP21.pdf?JTi.179qjytJBu2MVYPYt.dWuN8ic5Vx</a:t>
            </a:r>
            <a:r>
              <a:rPr lang="en-US" sz="1200" b="0" i="0" u="none" strike="noStrike"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r>
              <a:rPr lang="en-US" sz="1200" b="0" i="0" u="none" strike="noStrike" kern="1200" dirty="0">
                <a:solidFill>
                  <a:schemeClr val="tx1"/>
                </a:solidFill>
                <a:effectLst/>
                <a:latin typeface="+mn-lt"/>
                <a:ea typeface="+mn-ea"/>
                <a:cs typeface="+mn-cs"/>
              </a:rPr>
              <a:t>Beard, J., &amp; Swager, T. (2021). </a:t>
            </a:r>
            <a:r>
              <a:rPr lang="en-US" sz="1200" b="0" i="0" u="sng" strike="noStrike" kern="1200" dirty="0">
                <a:solidFill>
                  <a:schemeClr val="tx1"/>
                </a:solidFill>
                <a:effectLst/>
                <a:latin typeface="+mn-lt"/>
                <a:ea typeface="+mn-ea"/>
                <a:cs typeface="+mn-cs"/>
                <a:hlinkClick r:id="rId5"/>
              </a:rPr>
              <a:t>An organic chemist’s guide to N-nitrosamines: Their structure, reactivity, and role as contaminants</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The Journal Of Organic Chemistry</a:t>
            </a:r>
            <a:r>
              <a:rPr lang="en-US" sz="1200" b="0" i="0" u="none" strike="noStrike" kern="1200" dirty="0">
                <a:solidFill>
                  <a:schemeClr val="tx1"/>
                </a:solidFill>
                <a:effectLst/>
                <a:latin typeface="+mn-lt"/>
                <a:ea typeface="+mn-ea"/>
                <a:cs typeface="+mn-cs"/>
              </a:rPr>
              <a:t>.</a:t>
            </a:r>
          </a:p>
          <a:p>
            <a:endParaRPr lang="en-US" sz="1200" b="0" i="0" u="none" strike="noStrike" kern="1200" dirty="0">
              <a:solidFill>
                <a:schemeClr val="tx1"/>
              </a:solidFill>
              <a:effectLst/>
              <a:latin typeface="+mn-lt"/>
              <a:ea typeface="+mn-ea"/>
              <a:cs typeface="+mn-cs"/>
            </a:endParaRPr>
          </a:p>
          <a:p>
            <a:r>
              <a:rPr lang="en-US" sz="1200" b="0" i="0" u="none" strike="noStrike" kern="1200" dirty="0" err="1">
                <a:solidFill>
                  <a:schemeClr val="tx1"/>
                </a:solidFill>
                <a:effectLst/>
                <a:latin typeface="+mn-lt"/>
                <a:ea typeface="+mn-ea"/>
                <a:cs typeface="+mn-cs"/>
              </a:rPr>
              <a:t>Bharate</a:t>
            </a:r>
            <a:r>
              <a:rPr lang="en-US" sz="1200" b="0" i="0" u="none" strike="noStrike" kern="1200" dirty="0">
                <a:solidFill>
                  <a:schemeClr val="tx1"/>
                </a:solidFill>
                <a:effectLst/>
                <a:latin typeface="+mn-lt"/>
                <a:ea typeface="+mn-ea"/>
                <a:cs typeface="+mn-cs"/>
              </a:rPr>
              <a:t>, S. (2021). </a:t>
            </a:r>
            <a:r>
              <a:rPr lang="en-US" sz="1200" b="0" i="0" u="sng" strike="noStrike" kern="1200" dirty="0">
                <a:solidFill>
                  <a:schemeClr val="tx1"/>
                </a:solidFill>
                <a:effectLst/>
                <a:latin typeface="+mn-lt"/>
                <a:ea typeface="+mn-ea"/>
                <a:cs typeface="+mn-cs"/>
                <a:hlinkClick r:id="rId6"/>
              </a:rPr>
              <a:t>Critical analysis of drug product recalls due to nitrosamine impurities</a:t>
            </a:r>
            <a:r>
              <a:rPr lang="en-US" sz="1200" b="0" i="0" u="none" strike="noStrike" kern="1200" dirty="0">
                <a:solidFill>
                  <a:schemeClr val="tx1"/>
                </a:solidFill>
                <a:effectLst/>
                <a:latin typeface="+mn-lt"/>
                <a:ea typeface="+mn-ea"/>
                <a:cs typeface="+mn-cs"/>
              </a:rPr>
              <a:t>. </a:t>
            </a:r>
            <a:r>
              <a:rPr lang="en-US" sz="1200" b="0" i="1" u="none" strike="noStrike" kern="1200" dirty="0">
                <a:solidFill>
                  <a:schemeClr val="tx1"/>
                </a:solidFill>
                <a:effectLst/>
                <a:latin typeface="+mn-lt"/>
                <a:ea typeface="+mn-ea"/>
                <a:cs typeface="+mn-cs"/>
              </a:rPr>
              <a:t>Journal Of Medicinal Chemistry</a:t>
            </a:r>
            <a:r>
              <a:rPr lang="en-US" sz="1200" b="0" i="0" u="none" strike="noStrike"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F48A56C2-1D69-7A4A-A4E8-F12175693FE2}" type="slidenum">
              <a:rPr lang="en-US" smtClean="0"/>
              <a:t>39</a:t>
            </a:fld>
            <a:endParaRPr lang="en-US"/>
          </a:p>
        </p:txBody>
      </p:sp>
    </p:spTree>
    <p:extLst>
      <p:ext uri="{BB962C8B-B14F-4D97-AF65-F5344CB8AC3E}">
        <p14:creationId xmlns:p14="http://schemas.microsoft.com/office/powerpoint/2010/main" val="11786868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A95477-CD09-4D4F-952B-7D987AF44D7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45002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A56C2-1D69-7A4A-A4E8-F12175693F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84024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arenR"/>
            </a:pPr>
            <a:endParaRPr lang="en-US" sz="1200" kern="1200" dirty="0">
              <a:solidFill>
                <a:schemeClr val="tx1"/>
              </a:solidFill>
              <a:latin typeface="+mn-lt"/>
              <a:ea typeface="+mn-ea"/>
              <a:cs typeface="+mn-cs"/>
            </a:endParaRPr>
          </a:p>
          <a:p>
            <a:pPr marL="0" indent="0">
              <a:buFont typeface="+mj-lt"/>
              <a:buNone/>
            </a:pPr>
            <a:r>
              <a:rPr lang="en-US" dirty="0"/>
              <a:t>Recent Phase III clinical trials using Tabex have shown similar efficacy to varenicline but at a fraction of the cost. A 2011</a:t>
            </a:r>
            <a:r>
              <a:rPr lang="en-US" baseline="0" dirty="0"/>
              <a:t> </a:t>
            </a:r>
            <a:r>
              <a:rPr lang="en-US" dirty="0"/>
              <a:t>study found </a:t>
            </a:r>
            <a:r>
              <a:rPr lang="en-US" dirty="0" err="1"/>
              <a:t>cytisine</a:t>
            </a:r>
            <a:r>
              <a:rPr lang="en-US" dirty="0"/>
              <a:t> improved 12-month abstinence from nicotine from 2.4% with placebo to 8.4% with </a:t>
            </a:r>
            <a:r>
              <a:rPr lang="en-US" dirty="0" err="1"/>
              <a:t>cytisine</a:t>
            </a:r>
            <a:r>
              <a:rPr lang="en-US" dirty="0"/>
              <a:t> (West et al., 2011). A </a:t>
            </a:r>
            <a:r>
              <a:rPr lang="en-US" u="none" dirty="0">
                <a:solidFill>
                  <a:schemeClr val="tx1"/>
                </a:solidFill>
              </a:rPr>
              <a:t>2013 meta-analysis </a:t>
            </a:r>
            <a:r>
              <a:rPr lang="en-US" dirty="0"/>
              <a:t>of eight studies demonstrated that </a:t>
            </a:r>
            <a:r>
              <a:rPr lang="en-US" dirty="0" err="1"/>
              <a:t>cytisine</a:t>
            </a:r>
            <a:r>
              <a:rPr lang="en-US" dirty="0"/>
              <a:t> has similar effectiveness to varenicline but with substantially lower side effects (Hajek et al.</a:t>
            </a:r>
            <a:r>
              <a:rPr lang="en-US" baseline="0" dirty="0"/>
              <a:t>, 2013)</a:t>
            </a:r>
            <a:r>
              <a:rPr lang="en-US" dirty="0"/>
              <a:t>.</a:t>
            </a:r>
          </a:p>
          <a:p>
            <a:pPr marL="0" indent="0">
              <a:buFont typeface="+mj-lt"/>
              <a:buNone/>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The largest trial to date held with </a:t>
            </a:r>
            <a:r>
              <a:rPr lang="en-US" dirty="0" err="1"/>
              <a:t>cytisine</a:t>
            </a:r>
            <a:r>
              <a:rPr lang="en-US" dirty="0"/>
              <a:t> was performed in 2014.</a:t>
            </a:r>
            <a:r>
              <a:rPr lang="en-US" sz="1200" kern="1200" dirty="0">
                <a:solidFill>
                  <a:schemeClr val="tx1"/>
                </a:solidFill>
                <a:effectLst/>
                <a:latin typeface="+mn-lt"/>
                <a:ea typeface="+mn-ea"/>
                <a:cs typeface="+mn-cs"/>
              </a:rPr>
              <a:t> Cytisine was found to be superior to nicotine-replacement therapy in helping smokers quit smoking when combined with brief behavioral support. However, it was associated with a higher frequency of self-reported adverse events (Gómez‐Coronado et al., 2018).</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kern="1200" dirty="0">
                <a:solidFill>
                  <a:schemeClr val="tx1"/>
                </a:solidFill>
                <a:effectLst/>
                <a:latin typeface="+mn-lt"/>
                <a:ea typeface="+mn-ea"/>
                <a:cs typeface="+mn-cs"/>
              </a:rPr>
              <a:t>In the US, a randomized trial to inform a possible future application of </a:t>
            </a:r>
            <a:r>
              <a:rPr lang="en-US" sz="1200" kern="1200" dirty="0" err="1">
                <a:solidFill>
                  <a:schemeClr val="tx1"/>
                </a:solidFill>
                <a:effectLst/>
                <a:latin typeface="+mn-lt"/>
                <a:ea typeface="+mn-ea"/>
                <a:cs typeface="+mn-cs"/>
              </a:rPr>
              <a:t>cytisine</a:t>
            </a:r>
            <a:r>
              <a:rPr lang="en-US" sz="1200" kern="1200" dirty="0">
                <a:solidFill>
                  <a:schemeClr val="tx1"/>
                </a:solidFill>
                <a:effectLst/>
                <a:latin typeface="+mn-lt"/>
                <a:ea typeface="+mn-ea"/>
                <a:cs typeface="+mn-cs"/>
              </a:rPr>
              <a:t> for FDA approval began in 2020 (NCT04576949). </a:t>
            </a:r>
            <a:endParaRPr lang="en-US" dirty="0"/>
          </a:p>
          <a:p>
            <a:pPr marL="228600" marR="0" lvl="0" indent="-228600" algn="l" defTabSz="914400" rtl="0" eaLnBrk="1" fontAlgn="auto" latinLnBrk="0" hangingPunct="1">
              <a:lnSpc>
                <a:spcPct val="100000"/>
              </a:lnSpc>
              <a:spcBef>
                <a:spcPts val="0"/>
              </a:spcBef>
              <a:spcAft>
                <a:spcPts val="0"/>
              </a:spcAft>
              <a:buClrTx/>
              <a:buSzTx/>
              <a:buFont typeface="+mj-lt"/>
              <a:buAutoNum type="arabicParenR"/>
              <a:tabLst/>
              <a:defRPr/>
            </a:pPr>
            <a:endParaRPr lang="en-US" dirty="0"/>
          </a:p>
          <a:p>
            <a:pPr marL="228600" indent="-228600">
              <a:buFont typeface="+mj-lt"/>
              <a:buAutoNum type="arabicParen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F32B9C-A817-4647-8B48-9AF77AC883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75575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8A56C2-1D69-7A4A-A4E8-F12175693FE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2480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Training Notes:</a:t>
            </a:r>
          </a:p>
          <a:p>
            <a:r>
              <a:rPr lang="en-US" dirty="0"/>
              <a:t> </a:t>
            </a:r>
          </a:p>
          <a:p>
            <a:pPr marL="224731" indent="-224731">
              <a:buAutoNum type="arabicParenR"/>
            </a:pPr>
            <a:r>
              <a:rPr lang="en-US" dirty="0"/>
              <a:t>This data comes from the Centers for Disease Control and shows the annual number of deaths by cause of death.</a:t>
            </a:r>
            <a:r>
              <a:rPr lang="en-US" baseline="0" dirty="0"/>
              <a:t> </a:t>
            </a:r>
            <a:r>
              <a:rPr lang="en-US" dirty="0"/>
              <a:t>The tobacco-related deaths include deaths from</a:t>
            </a:r>
            <a:r>
              <a:rPr lang="en-US" baseline="0" dirty="0"/>
              <a:t> cancer, cardiovascular diseases, diabetes, respiratory diseases, perinatal conditions (prenatal and SIDS) and secondhand smoke (USDHHS, 2014). </a:t>
            </a:r>
          </a:p>
          <a:p>
            <a:pPr marL="661065" marR="0" lvl="1" indent="-228600" algn="l" defTabSz="914400" rtl="0" eaLnBrk="1" fontAlgn="auto" latinLnBrk="0" hangingPunct="1">
              <a:lnSpc>
                <a:spcPct val="100000"/>
              </a:lnSpc>
              <a:spcBef>
                <a:spcPts val="0"/>
              </a:spcBef>
              <a:spcAft>
                <a:spcPts val="0"/>
              </a:spcAft>
              <a:buClrTx/>
              <a:buSzTx/>
              <a:buFont typeface="+mj-lt"/>
              <a:buAutoNum type="alphaLcParenR"/>
              <a:tabLst/>
              <a:defRPr/>
            </a:pPr>
            <a:r>
              <a:rPr lang="en-US" baseline="0" dirty="0"/>
              <a:t>Obesity – 170,143 Source: </a:t>
            </a:r>
            <a:r>
              <a:rPr lang="en-US" sz="1200" kern="1200" dirty="0">
                <a:solidFill>
                  <a:schemeClr val="tx1"/>
                </a:solidFill>
                <a:effectLst/>
                <a:latin typeface="+mn-lt"/>
                <a:ea typeface="+mn-ea"/>
                <a:cs typeface="+mn-cs"/>
              </a:rPr>
              <a:t>Tobias, D.K., Hu, F.B., (2018). The association between BMI and mortality: implications for obesity prevention. </a:t>
            </a:r>
            <a:r>
              <a:rPr lang="en-US" sz="1200" i="1" kern="1200" dirty="0">
                <a:solidFill>
                  <a:schemeClr val="tx1"/>
                </a:solidFill>
                <a:effectLst/>
                <a:latin typeface="+mn-lt"/>
                <a:ea typeface="+mn-ea"/>
                <a:cs typeface="+mn-cs"/>
              </a:rPr>
              <a:t>The Lancet</a:t>
            </a:r>
            <a:r>
              <a:rPr lang="en-US" sz="1200" kern="1200" dirty="0">
                <a:solidFill>
                  <a:schemeClr val="tx1"/>
                </a:solidFill>
                <a:effectLst/>
                <a:latin typeface="+mn-lt"/>
                <a:ea typeface="+mn-ea"/>
                <a:cs typeface="+mn-cs"/>
              </a:rPr>
              <a:t>. 6: 916-917. </a:t>
            </a:r>
          </a:p>
          <a:p>
            <a:pPr marL="661065" lvl="1" indent="-228600">
              <a:buFont typeface="+mj-lt"/>
              <a:buAutoNum type="alphaLcParenR"/>
            </a:pPr>
            <a:endParaRPr lang="en-US" baseline="0" dirty="0"/>
          </a:p>
          <a:p>
            <a:pPr marL="661065" lvl="1" indent="-228600">
              <a:buFont typeface="+mj-lt"/>
              <a:buAutoNum type="alphaLcParenR"/>
            </a:pPr>
            <a:r>
              <a:rPr lang="en-US" baseline="0" dirty="0"/>
              <a:t>Drug-induced – 67,625</a:t>
            </a:r>
          </a:p>
          <a:p>
            <a:pPr marL="661065" lvl="1" indent="-228600">
              <a:buFont typeface="+mj-lt"/>
              <a:buAutoNum type="alphaLcParenR"/>
            </a:pPr>
            <a:r>
              <a:rPr lang="en-US" baseline="0" dirty="0"/>
              <a:t>Suicide – 44,965</a:t>
            </a:r>
          </a:p>
          <a:p>
            <a:pPr marL="661065" lvl="1" indent="-228600">
              <a:buFont typeface="+mj-lt"/>
              <a:buAutoNum type="alphaLcParenR"/>
            </a:pPr>
            <a:r>
              <a:rPr lang="en-US" baseline="0" dirty="0"/>
              <a:t>Motor vehicle accidents – 40,327</a:t>
            </a:r>
          </a:p>
          <a:p>
            <a:pPr marL="661065" lvl="1" indent="-228600">
              <a:buFont typeface="+mj-lt"/>
              <a:buAutoNum type="alphaLcParenR"/>
            </a:pPr>
            <a:r>
              <a:rPr lang="en-US" baseline="0" dirty="0"/>
              <a:t>Alcohol-induced – 34,865</a:t>
            </a:r>
          </a:p>
          <a:p>
            <a:pPr marL="661065" lvl="1" indent="-228600" defTabSz="864931">
              <a:buFont typeface="+mj-lt"/>
              <a:buAutoNum type="alphaLcParenR"/>
              <a:defRPr/>
            </a:pPr>
            <a:r>
              <a:rPr lang="en-US" baseline="0" dirty="0"/>
              <a:t>Homicide – 19,362</a:t>
            </a:r>
          </a:p>
          <a:p>
            <a:pPr marL="661065" lvl="1" indent="-228600" defTabSz="864931">
              <a:buFont typeface="+mj-lt"/>
              <a:buAutoNum type="alphaLcParenR"/>
              <a:defRPr/>
            </a:pPr>
            <a:r>
              <a:rPr lang="en-US" baseline="0" dirty="0"/>
              <a:t>HIV/AIDS – 6,160</a:t>
            </a:r>
          </a:p>
          <a:p>
            <a:pPr marL="661065" marR="0" lvl="1" indent="-228600" algn="l" defTabSz="864931" rtl="0" eaLnBrk="1" fontAlgn="auto" latinLnBrk="0" hangingPunct="1">
              <a:lnSpc>
                <a:spcPct val="100000"/>
              </a:lnSpc>
              <a:spcBef>
                <a:spcPts val="0"/>
              </a:spcBef>
              <a:spcAft>
                <a:spcPts val="0"/>
              </a:spcAft>
              <a:buClrTx/>
              <a:buSzTx/>
              <a:buFont typeface="+mj-lt"/>
              <a:buAutoNum type="alphaLcParenR"/>
              <a:tabLst/>
              <a:defRPr/>
            </a:pPr>
            <a:r>
              <a:rPr lang="en-US" baseline="0" dirty="0"/>
              <a:t>Source: </a:t>
            </a:r>
            <a:r>
              <a:rPr lang="en-US" sz="1200" kern="1200" dirty="0">
                <a:solidFill>
                  <a:schemeClr val="tx1"/>
                </a:solidFill>
                <a:effectLst/>
                <a:latin typeface="+mn-lt"/>
                <a:ea typeface="+mn-ea"/>
                <a:cs typeface="+mn-cs"/>
              </a:rPr>
              <a:t>Xu, J., Murphy, S.L., </a:t>
            </a:r>
            <a:r>
              <a:rPr lang="en-US" sz="1200" kern="1200" dirty="0" err="1">
                <a:solidFill>
                  <a:schemeClr val="tx1"/>
                </a:solidFill>
                <a:effectLst/>
                <a:latin typeface="+mn-lt"/>
                <a:ea typeface="+mn-ea"/>
                <a:cs typeface="+mn-cs"/>
              </a:rPr>
              <a:t>Kochanek</a:t>
            </a:r>
            <a:r>
              <a:rPr lang="en-US" sz="1200" kern="1200" dirty="0">
                <a:solidFill>
                  <a:schemeClr val="tx1"/>
                </a:solidFill>
                <a:effectLst/>
                <a:latin typeface="+mn-lt"/>
                <a:ea typeface="+mn-ea"/>
                <a:cs typeface="+mn-cs"/>
              </a:rPr>
              <a:t>, K.D., Bastian, B., Arias, E. (2018). Deaths: Final Data for 2016. </a:t>
            </a:r>
            <a:r>
              <a:rPr lang="en-US" sz="1200" i="1" kern="1200" dirty="0">
                <a:solidFill>
                  <a:schemeClr val="tx1"/>
                </a:solidFill>
                <a:effectLst/>
                <a:latin typeface="+mn-lt"/>
                <a:ea typeface="+mn-ea"/>
                <a:cs typeface="+mn-cs"/>
              </a:rPr>
              <a:t>National Vital Statistics Reports</a:t>
            </a:r>
            <a:r>
              <a:rPr lang="en-US" sz="1200" kern="1200" dirty="0">
                <a:solidFill>
                  <a:schemeClr val="tx1"/>
                </a:solidFill>
                <a:effectLst/>
                <a:latin typeface="+mn-lt"/>
                <a:ea typeface="+mn-ea"/>
                <a:cs typeface="+mn-cs"/>
              </a:rPr>
              <a:t>. 67(5). United States Department of Health and Human Services. Hyattsville, MDL National Center for Health Statistics. Source: </a:t>
            </a:r>
            <a:r>
              <a:rPr lang="en-US" sz="1200" kern="1200" dirty="0">
                <a:solidFill>
                  <a:schemeClr val="tx1"/>
                </a:solidFill>
                <a:effectLst/>
                <a:latin typeface="+mn-lt"/>
                <a:ea typeface="+mn-ea"/>
                <a:cs typeface="+mn-cs"/>
                <a:hlinkClick r:id="rId3"/>
              </a:rPr>
              <a:t>https://www.cdc.gov/nchs/data/nvsr/nvsr67/nvsr67_05.pdf</a:t>
            </a:r>
            <a:endParaRPr lang="en-US" sz="1200" kern="1200" dirty="0">
              <a:solidFill>
                <a:schemeClr val="tx1"/>
              </a:solidFill>
              <a:effectLst/>
              <a:latin typeface="+mn-lt"/>
              <a:ea typeface="+mn-ea"/>
              <a:cs typeface="+mn-cs"/>
            </a:endParaRPr>
          </a:p>
          <a:p>
            <a:pPr marL="661065" lvl="1" indent="-228600" defTabSz="864931">
              <a:buFont typeface="+mj-lt"/>
              <a:buAutoNum type="alphaLcParenR"/>
              <a:defRPr/>
            </a:pPr>
            <a:endParaRPr lang="en-US" baseline="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F32B9C-A817-4647-8B48-9AF77AC883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323522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B0F32B9C-A817-4647-8B48-9AF77AC8837D}" type="slidenum">
              <a:rPr lang="en-US" smtClean="0"/>
              <a:pPr/>
              <a:t>45</a:t>
            </a:fld>
            <a:endParaRPr lang="en-US" dirty="0"/>
          </a:p>
        </p:txBody>
      </p:sp>
    </p:spTree>
    <p:extLst>
      <p:ext uri="{BB962C8B-B14F-4D97-AF65-F5344CB8AC3E}">
        <p14:creationId xmlns:p14="http://schemas.microsoft.com/office/powerpoint/2010/main" val="33868154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A0C5D343-DA97-4968-A73F-643D491F14D2}"/>
              </a:ext>
            </a:extLst>
          </p:cNvPr>
          <p:cNvSpPr>
            <a:spLocks noGrp="1" noRot="1" noChangeAspect="1" noTextEdit="1"/>
          </p:cNvSpPr>
          <p:nvPr>
            <p:ph type="sldImg"/>
          </p:nvPr>
        </p:nvSpPr>
        <p:spPr bwMode="auto">
          <a:xfrm>
            <a:off x="719138" y="1163638"/>
            <a:ext cx="5584825"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Notes Placeholder 2">
            <a:extLst>
              <a:ext uri="{FF2B5EF4-FFF2-40B4-BE49-F238E27FC236}">
                <a16:creationId xmlns:a16="http://schemas.microsoft.com/office/drawing/2014/main" id="{6D5E1F40-E172-4583-B1ED-A827D1D13B5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a:lnSpc>
                <a:spcPct val="107000"/>
              </a:lnSpc>
              <a:spcBef>
                <a:spcPts val="0"/>
              </a:spcBef>
              <a:spcAft>
                <a:spcPts val="800"/>
              </a:spcAft>
              <a:tabLst>
                <a:tab pos="36861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Chad, for an incredible presentation today! We will now open the floor for Q&amp;A. As a reminder, you may submit questions through the chat box or Q&amp;A panel on your Zoom dashboard</a:t>
            </a:r>
          </a:p>
          <a:p>
            <a:pPr marL="0" marR="0">
              <a:lnSpc>
                <a:spcPct val="107000"/>
              </a:lnSpc>
              <a:spcBef>
                <a:spcPts val="0"/>
              </a:spcBef>
              <a:spcAft>
                <a:spcPts val="800"/>
              </a:spcAft>
              <a:tabLst>
                <a:tab pos="3686175" algn="l"/>
              </a:tabLs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tabLst>
                <a:tab pos="36861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Question and answer session – Hope moderates</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cs typeface="Calibri" panose="020F0502020204030204"/>
            </a:endParaRPr>
          </a:p>
          <a:p>
            <a:endParaRPr lang="en-US" dirty="0">
              <a:cs typeface="Calibri" panose="020F0502020204030204"/>
            </a:endParaRPr>
          </a:p>
        </p:txBody>
      </p:sp>
      <p:sp>
        <p:nvSpPr>
          <p:cNvPr id="131076" name="Slide Number Placeholder 3">
            <a:extLst>
              <a:ext uri="{FF2B5EF4-FFF2-40B4-BE49-F238E27FC236}">
                <a16:creationId xmlns:a16="http://schemas.microsoft.com/office/drawing/2014/main" id="{95D34BF1-B742-4CAC-8593-D2FA275BD04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72837" indent="-296498">
              <a:spcBef>
                <a:spcPct val="30000"/>
              </a:spcBef>
              <a:defRPr sz="1200">
                <a:solidFill>
                  <a:schemeClr val="tx1"/>
                </a:solidFill>
                <a:latin typeface="Calibri" panose="020F0502020204030204" pitchFamily="34" charset="0"/>
                <a:ea typeface="MS PGothic" panose="020B0600070205080204" pitchFamily="34" charset="-128"/>
              </a:defRPr>
            </a:lvl2pPr>
            <a:lvl3pPr marL="1189229" indent="-236550">
              <a:spcBef>
                <a:spcPct val="30000"/>
              </a:spcBef>
              <a:defRPr sz="1200">
                <a:solidFill>
                  <a:schemeClr val="tx1"/>
                </a:solidFill>
                <a:latin typeface="Calibri" panose="020F0502020204030204" pitchFamily="34" charset="0"/>
                <a:ea typeface="MS PGothic" panose="020B0600070205080204" pitchFamily="34" charset="-128"/>
              </a:defRPr>
            </a:lvl3pPr>
            <a:lvl4pPr marL="1665568" indent="-236550">
              <a:spcBef>
                <a:spcPct val="30000"/>
              </a:spcBef>
              <a:defRPr sz="1200">
                <a:solidFill>
                  <a:schemeClr val="tx1"/>
                </a:solidFill>
                <a:latin typeface="Calibri" panose="020F0502020204030204" pitchFamily="34" charset="0"/>
                <a:ea typeface="MS PGothic" panose="020B0600070205080204" pitchFamily="34" charset="-128"/>
              </a:defRPr>
            </a:lvl4pPr>
            <a:lvl5pPr marL="2141908" indent="-236550">
              <a:spcBef>
                <a:spcPct val="30000"/>
              </a:spcBef>
              <a:defRPr sz="1200">
                <a:solidFill>
                  <a:schemeClr val="tx1"/>
                </a:solidFill>
                <a:latin typeface="Calibri" panose="020F0502020204030204" pitchFamily="34" charset="0"/>
                <a:ea typeface="MS PGothic" panose="020B0600070205080204" pitchFamily="34" charset="-128"/>
              </a:defRPr>
            </a:lvl5pPr>
            <a:lvl6pPr marL="2608526" indent="-236550" defTabSz="46661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3075144" indent="-236550" defTabSz="46661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541763" indent="-236550" defTabSz="46661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4008381" indent="-236550" defTabSz="466618"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marL="0" marR="0" lvl="0" indent="0" algn="r" defTabSz="466618" rtl="0" eaLnBrk="1" fontAlgn="base" latinLnBrk="0" hangingPunct="1">
              <a:lnSpc>
                <a:spcPct val="100000"/>
              </a:lnSpc>
              <a:spcBef>
                <a:spcPct val="0"/>
              </a:spcBef>
              <a:spcAft>
                <a:spcPct val="0"/>
              </a:spcAft>
              <a:buClrTx/>
              <a:buSzTx/>
              <a:buFontTx/>
              <a:buNone/>
              <a:tabLst/>
              <a:defRPr/>
            </a:pPr>
            <a:fld id="{5D49A7DE-D230-42BD-BB9D-17F7FA3762B7}"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pPr marL="0" marR="0" lvl="0" indent="0" algn="r" defTabSz="466618"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014446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226869" indent="-226869">
              <a:buFont typeface="+mj-lt"/>
              <a:buAutoNum type="arabicParenR"/>
            </a:pPr>
            <a:endParaRPr lang="en-US" dirty="0"/>
          </a:p>
          <a:p>
            <a:endParaRPr lang="en-US" dirty="0"/>
          </a:p>
          <a:p>
            <a:pPr marL="226869" indent="-226869">
              <a:buFont typeface="+mj-lt"/>
              <a:buAutoNum type="arabicParen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F32B9C-A817-4647-8B48-9AF77AC8837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550438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tabLst>
                <a:tab pos="36861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all so much for joining us today. Just a quick reminder to please take a few moments to fill out the post-webinar survey that will pop up on your screen momentarily. </a:t>
            </a:r>
          </a:p>
          <a:p>
            <a:pPr marL="0" marR="0">
              <a:lnSpc>
                <a:spcPct val="107000"/>
              </a:lnSpc>
              <a:spcBef>
                <a:spcPts val="0"/>
              </a:spcBef>
              <a:spcAft>
                <a:spcPts val="800"/>
              </a:spcAft>
              <a:tabLst>
                <a:tab pos="36861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 also want to remind everyone that the recording and presentation slides from this webinar will be available for download on our website at </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BHtheChange.org</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tabLst>
                <a:tab pos="3686175"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 you so much and have a great rest of your day!</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2BF4A-A0DB-453B-B895-806EF754A93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8678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mplate Instructions">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D90D4EAB-D3DE-8D45-B6B6-4291551E959C}"/>
              </a:ext>
            </a:extLst>
          </p:cNvPr>
          <p:cNvSpPr/>
          <p:nvPr userDrawn="1"/>
        </p:nvSpPr>
        <p:spPr>
          <a:xfrm>
            <a:off x="-16933" y="-33867"/>
            <a:ext cx="12208933" cy="6959600"/>
          </a:xfrm>
          <a:prstGeom prst="rect">
            <a:avLst/>
          </a:prstGeom>
          <a:gradFill>
            <a:gsLst>
              <a:gs pos="83000">
                <a:srgbClr val="A1BD6B"/>
              </a:gs>
              <a:gs pos="11000">
                <a:srgbClr val="80BCC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 Single Corner Rectangle 16">
            <a:extLst>
              <a:ext uri="{FF2B5EF4-FFF2-40B4-BE49-F238E27FC236}">
                <a16:creationId xmlns:a16="http://schemas.microsoft.com/office/drawing/2014/main" id="{97A6D14E-3F0F-4F48-913E-F6C4C32EFEDD}"/>
              </a:ext>
            </a:extLst>
          </p:cNvPr>
          <p:cNvSpPr/>
          <p:nvPr userDrawn="1"/>
        </p:nvSpPr>
        <p:spPr>
          <a:xfrm rot="10800000">
            <a:off x="266700" y="131601"/>
            <a:ext cx="11658600" cy="626236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a:extLst>
              <a:ext uri="{FF2B5EF4-FFF2-40B4-BE49-F238E27FC236}">
                <a16:creationId xmlns:a16="http://schemas.microsoft.com/office/drawing/2014/main" id="{2BBEC16D-32EC-7241-B5CB-023E04CDAEDB}"/>
              </a:ext>
            </a:extLst>
          </p:cNvPr>
          <p:cNvSpPr/>
          <p:nvPr userDrawn="1"/>
        </p:nvSpPr>
        <p:spPr>
          <a:xfrm>
            <a:off x="11414191" y="6550968"/>
            <a:ext cx="603050" cy="230832"/>
          </a:xfrm>
          <a:prstGeom prst="rect">
            <a:avLst/>
          </a:prstGeom>
        </p:spPr>
        <p:txBody>
          <a:bodyPr wrap="none">
            <a:spAutoFit/>
          </a:bodyPr>
          <a:lstStyle/>
          <a:p>
            <a:pPr algn="r"/>
            <a:r>
              <a:rPr lang="en-US" sz="900" dirty="0">
                <a:solidFill>
                  <a:schemeClr val="bg1"/>
                </a:solidFill>
              </a:rPr>
              <a:t>© BHWP</a:t>
            </a:r>
          </a:p>
        </p:txBody>
      </p:sp>
      <p:pic>
        <p:nvPicPr>
          <p:cNvPr id="19" name="Picture 18" descr="A close up of a logo&#10;&#10;Description automatically generated">
            <a:extLst>
              <a:ext uri="{FF2B5EF4-FFF2-40B4-BE49-F238E27FC236}">
                <a16:creationId xmlns:a16="http://schemas.microsoft.com/office/drawing/2014/main" id="{0D9249B8-4188-F14F-BDDD-1A54C5E319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6393968"/>
            <a:ext cx="4114800" cy="560130"/>
          </a:xfrm>
          <a:prstGeom prst="rect">
            <a:avLst/>
          </a:prstGeom>
        </p:spPr>
      </p:pic>
      <p:sp>
        <p:nvSpPr>
          <p:cNvPr id="8" name="Title 1"/>
          <p:cNvSpPr txBox="1">
            <a:spLocks/>
          </p:cNvSpPr>
          <p:nvPr userDrawn="1"/>
        </p:nvSpPr>
        <p:spPr>
          <a:xfrm>
            <a:off x="711200" y="609600"/>
            <a:ext cx="11176000" cy="762000"/>
          </a:xfrm>
          <a:prstGeom prst="rect">
            <a:avLst/>
          </a:prstGeom>
          <a:ln>
            <a:noFill/>
          </a:ln>
        </p:spPr>
        <p:txBody>
          <a:bodyPr>
            <a:normAutofit/>
          </a:bodyPr>
          <a:lstStyle>
            <a:lvl1pPr algn="l">
              <a:defRPr sz="4000" b="0" baseline="0">
                <a:solidFill>
                  <a:srgbClr val="2F6DB2"/>
                </a:solidFill>
                <a:latin typeface="Tahoma" pitchFamily="34" charset="0"/>
                <a:ea typeface="Tahoma" pitchFamily="34" charset="0"/>
                <a:cs typeface="Tahoma"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0" i="0" u="none" strike="noStrike" kern="1200" cap="none" spc="0" normalizeH="0" baseline="0" noProof="0" dirty="0">
                <a:ln>
                  <a:noFill/>
                </a:ln>
                <a:solidFill>
                  <a:schemeClr val="accent1"/>
                </a:solidFill>
                <a:effectLst/>
                <a:uLnTx/>
                <a:uFillTx/>
                <a:latin typeface="+mj-lt"/>
                <a:ea typeface="Tahoma" pitchFamily="34" charset="0"/>
                <a:cs typeface="Tahoma" pitchFamily="34" charset="0"/>
              </a:rPr>
              <a:t>Slide titles: Calibri, bold, 40pt, blue</a:t>
            </a:r>
          </a:p>
        </p:txBody>
      </p:sp>
      <p:sp>
        <p:nvSpPr>
          <p:cNvPr id="10" name="Rectangle 6"/>
          <p:cNvSpPr>
            <a:spLocks noChangeArrowheads="1"/>
          </p:cNvSpPr>
          <p:nvPr userDrawn="1"/>
        </p:nvSpPr>
        <p:spPr bwMode="auto">
          <a:xfrm>
            <a:off x="508000" y="1447800"/>
            <a:ext cx="11379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4300" lvl="1" algn="l">
              <a:spcBef>
                <a:spcPct val="20000"/>
              </a:spcBef>
            </a:pPr>
            <a:r>
              <a:rPr lang="en-US" sz="3200" dirty="0">
                <a:solidFill>
                  <a:schemeClr val="accent2"/>
                </a:solidFill>
                <a:latin typeface="+mj-lt"/>
                <a:cs typeface="Arial" pitchFamily="34" charset="0"/>
              </a:rPr>
              <a:t>Main text: Calibri, regular, 32pt, grey</a:t>
            </a:r>
          </a:p>
        </p:txBody>
      </p:sp>
      <p:sp>
        <p:nvSpPr>
          <p:cNvPr id="12" name="TextBox 11"/>
          <p:cNvSpPr txBox="1"/>
          <p:nvPr userDrawn="1"/>
        </p:nvSpPr>
        <p:spPr>
          <a:xfrm>
            <a:off x="495536" y="280086"/>
            <a:ext cx="4584464" cy="369332"/>
          </a:xfrm>
          <a:prstGeom prst="rect">
            <a:avLst/>
          </a:prstGeom>
          <a:solidFill>
            <a:schemeClr val="accent2"/>
          </a:solidFill>
        </p:spPr>
        <p:txBody>
          <a:bodyPr wrap="square" rtlCol="0">
            <a:spAutoFit/>
          </a:bodyPr>
          <a:lstStyle/>
          <a:p>
            <a:r>
              <a:rPr lang="en-US" sz="1800" dirty="0">
                <a:solidFill>
                  <a:schemeClr val="bg1"/>
                </a:solidFill>
              </a:rPr>
              <a:t>Suggested fonts and colors:</a:t>
            </a:r>
          </a:p>
        </p:txBody>
      </p:sp>
      <p:sp>
        <p:nvSpPr>
          <p:cNvPr id="13" name="TextBox 12"/>
          <p:cNvSpPr txBox="1"/>
          <p:nvPr userDrawn="1"/>
        </p:nvSpPr>
        <p:spPr>
          <a:xfrm>
            <a:off x="711200" y="2099040"/>
            <a:ext cx="11176000" cy="877163"/>
          </a:xfrm>
          <a:prstGeom prst="rect">
            <a:avLst/>
          </a:prstGeom>
          <a:noFill/>
        </p:spPr>
        <p:txBody>
          <a:bodyPr wrap="square" rtlCol="0">
            <a:spAutoFit/>
          </a:bodyPr>
          <a:lstStyle/>
          <a:p>
            <a:pPr marL="457200" indent="-457200" algn="l">
              <a:spcAft>
                <a:spcPts val="600"/>
              </a:spcAft>
              <a:buFont typeface="Wingdings" panose="05000000000000000000" pitchFamily="2" charset="2"/>
              <a:buChar char="§"/>
            </a:pPr>
            <a:r>
              <a:rPr lang="en-US" sz="2800" b="0" kern="1200" dirty="0">
                <a:solidFill>
                  <a:schemeClr val="accent3"/>
                </a:solidFill>
                <a:latin typeface="+mn-lt"/>
                <a:ea typeface="+mn-ea"/>
                <a:cs typeface="Arial" pitchFamily="34" charset="0"/>
              </a:rPr>
              <a:t>First bulleted list heading: Calibri, bold, 28pt, green</a:t>
            </a:r>
          </a:p>
          <a:p>
            <a:pPr algn="l"/>
            <a:endParaRPr lang="en-US" sz="1800" dirty="0"/>
          </a:p>
        </p:txBody>
      </p:sp>
      <p:sp>
        <p:nvSpPr>
          <p:cNvPr id="2" name="Rectangle 1"/>
          <p:cNvSpPr/>
          <p:nvPr userDrawn="1"/>
        </p:nvSpPr>
        <p:spPr>
          <a:xfrm>
            <a:off x="1524000" y="2653037"/>
            <a:ext cx="9347200" cy="461665"/>
          </a:xfrm>
          <a:prstGeom prst="rect">
            <a:avLst/>
          </a:prstGeom>
        </p:spPr>
        <p:txBody>
          <a:bodyPr wrap="square">
            <a:spAutoFit/>
          </a:bodyPr>
          <a:lstStyle/>
          <a:p>
            <a:pPr marL="342900" indent="-342900" algn="l">
              <a:spcAft>
                <a:spcPts val="600"/>
              </a:spcAft>
              <a:buFont typeface="Calibri" panose="020F0502020204030204" pitchFamily="34" charset="0"/>
              <a:buChar char="‒"/>
            </a:pPr>
            <a:r>
              <a:rPr lang="en-US" sz="2400" kern="1200" dirty="0">
                <a:solidFill>
                  <a:schemeClr val="tx2"/>
                </a:solidFill>
                <a:latin typeface="+mn-lt"/>
                <a:ea typeface="+mn-ea"/>
                <a:cs typeface="Arial" pitchFamily="34" charset="0"/>
              </a:rPr>
              <a:t>Second</a:t>
            </a:r>
            <a:r>
              <a:rPr lang="en-US" sz="2400" kern="1200" baseline="0" dirty="0">
                <a:solidFill>
                  <a:schemeClr val="tx2"/>
                </a:solidFill>
                <a:latin typeface="+mn-lt"/>
                <a:ea typeface="+mn-ea"/>
                <a:cs typeface="Arial" pitchFamily="34" charset="0"/>
              </a:rPr>
              <a:t> b</a:t>
            </a:r>
            <a:r>
              <a:rPr lang="en-US" sz="2400" kern="1200" dirty="0">
                <a:solidFill>
                  <a:schemeClr val="tx2"/>
                </a:solidFill>
                <a:latin typeface="+mn-lt"/>
                <a:ea typeface="+mn-ea"/>
                <a:cs typeface="Arial" pitchFamily="34" charset="0"/>
              </a:rPr>
              <a:t>ulleted list item: Calibri, regular, 24pt, dark blue</a:t>
            </a:r>
          </a:p>
        </p:txBody>
      </p:sp>
      <p:sp>
        <p:nvSpPr>
          <p:cNvPr id="22" name="Rectangle 21">
            <a:extLst>
              <a:ext uri="{FF2B5EF4-FFF2-40B4-BE49-F238E27FC236}">
                <a16:creationId xmlns:a16="http://schemas.microsoft.com/office/drawing/2014/main" id="{33F83BF8-4345-3644-88BB-A6C94762BBF5}"/>
              </a:ext>
            </a:extLst>
          </p:cNvPr>
          <p:cNvSpPr/>
          <p:nvPr userDrawn="1"/>
        </p:nvSpPr>
        <p:spPr>
          <a:xfrm>
            <a:off x="1039813" y="5023298"/>
            <a:ext cx="914400" cy="838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dirty="0"/>
          </a:p>
        </p:txBody>
      </p:sp>
      <p:sp>
        <p:nvSpPr>
          <p:cNvPr id="23" name="Rectangle 22">
            <a:extLst>
              <a:ext uri="{FF2B5EF4-FFF2-40B4-BE49-F238E27FC236}">
                <a16:creationId xmlns:a16="http://schemas.microsoft.com/office/drawing/2014/main" id="{BE874FF9-06BB-654A-B37A-A58F141875E2}"/>
              </a:ext>
            </a:extLst>
          </p:cNvPr>
          <p:cNvSpPr/>
          <p:nvPr userDrawn="1"/>
        </p:nvSpPr>
        <p:spPr>
          <a:xfrm>
            <a:off x="2581276" y="5023298"/>
            <a:ext cx="914400" cy="838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dirty="0">
              <a:solidFill>
                <a:schemeClr val="accent1"/>
              </a:solidFill>
            </a:endParaRPr>
          </a:p>
        </p:txBody>
      </p:sp>
      <p:sp>
        <p:nvSpPr>
          <p:cNvPr id="24" name="Rectangle 23">
            <a:extLst>
              <a:ext uri="{FF2B5EF4-FFF2-40B4-BE49-F238E27FC236}">
                <a16:creationId xmlns:a16="http://schemas.microsoft.com/office/drawing/2014/main" id="{0EF76EB2-741F-4047-8DE8-F48F9AAF0BB9}"/>
              </a:ext>
            </a:extLst>
          </p:cNvPr>
          <p:cNvSpPr/>
          <p:nvPr userDrawn="1"/>
        </p:nvSpPr>
        <p:spPr>
          <a:xfrm>
            <a:off x="4121151" y="5023298"/>
            <a:ext cx="914400" cy="838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dirty="0"/>
          </a:p>
        </p:txBody>
      </p:sp>
      <p:sp>
        <p:nvSpPr>
          <p:cNvPr id="25" name="Rectangle 24">
            <a:extLst>
              <a:ext uri="{FF2B5EF4-FFF2-40B4-BE49-F238E27FC236}">
                <a16:creationId xmlns:a16="http://schemas.microsoft.com/office/drawing/2014/main" id="{821C18A6-6E01-F54E-B901-07645AF7CF7E}"/>
              </a:ext>
            </a:extLst>
          </p:cNvPr>
          <p:cNvSpPr/>
          <p:nvPr userDrawn="1"/>
        </p:nvSpPr>
        <p:spPr>
          <a:xfrm>
            <a:off x="5662613" y="5023298"/>
            <a:ext cx="914400" cy="838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dirty="0"/>
          </a:p>
        </p:txBody>
      </p:sp>
      <p:sp>
        <p:nvSpPr>
          <p:cNvPr id="26" name="Rectangle 25">
            <a:extLst>
              <a:ext uri="{FF2B5EF4-FFF2-40B4-BE49-F238E27FC236}">
                <a16:creationId xmlns:a16="http://schemas.microsoft.com/office/drawing/2014/main" id="{FA3C7878-B4D1-4D47-8789-52558765326C}"/>
              </a:ext>
            </a:extLst>
          </p:cNvPr>
          <p:cNvSpPr/>
          <p:nvPr userDrawn="1"/>
        </p:nvSpPr>
        <p:spPr>
          <a:xfrm>
            <a:off x="7204076" y="5023298"/>
            <a:ext cx="914400" cy="838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dirty="0"/>
          </a:p>
        </p:txBody>
      </p:sp>
      <p:sp>
        <p:nvSpPr>
          <p:cNvPr id="27" name="Rectangle 26">
            <a:extLst>
              <a:ext uri="{FF2B5EF4-FFF2-40B4-BE49-F238E27FC236}">
                <a16:creationId xmlns:a16="http://schemas.microsoft.com/office/drawing/2014/main" id="{F8743F10-FE82-FF4F-9DA7-F154EB98BC87}"/>
              </a:ext>
            </a:extLst>
          </p:cNvPr>
          <p:cNvSpPr/>
          <p:nvPr userDrawn="1"/>
        </p:nvSpPr>
        <p:spPr>
          <a:xfrm>
            <a:off x="8720138" y="5023298"/>
            <a:ext cx="914400" cy="838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a:p>
        </p:txBody>
      </p:sp>
      <p:sp>
        <p:nvSpPr>
          <p:cNvPr id="28" name="Rectangle 27">
            <a:extLst>
              <a:ext uri="{FF2B5EF4-FFF2-40B4-BE49-F238E27FC236}">
                <a16:creationId xmlns:a16="http://schemas.microsoft.com/office/drawing/2014/main" id="{EDBD650D-03EB-9B47-8C5E-C3F53CC6FE06}"/>
              </a:ext>
            </a:extLst>
          </p:cNvPr>
          <p:cNvSpPr/>
          <p:nvPr userDrawn="1"/>
        </p:nvSpPr>
        <p:spPr>
          <a:xfrm>
            <a:off x="10261600" y="5023298"/>
            <a:ext cx="914400" cy="838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a:p>
        </p:txBody>
      </p:sp>
    </p:spTree>
    <p:extLst>
      <p:ext uri="{BB962C8B-B14F-4D97-AF65-F5344CB8AC3E}">
        <p14:creationId xmlns:p14="http://schemas.microsoft.com/office/powerpoint/2010/main" val="201938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2D7A4A1-AB50-4F42-A6F7-123885C87132}"/>
              </a:ext>
            </a:extLst>
          </p:cNvPr>
          <p:cNvSpPr/>
          <p:nvPr userDrawn="1"/>
        </p:nvSpPr>
        <p:spPr>
          <a:xfrm>
            <a:off x="0" y="0"/>
            <a:ext cx="12208933" cy="6959600"/>
          </a:xfrm>
          <a:prstGeom prst="rect">
            <a:avLst/>
          </a:prstGeom>
          <a:solidFill>
            <a:srgbClr val="80BC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body of water with a mountain in the background&#10;&#10;Description automatically generated">
            <a:extLst>
              <a:ext uri="{FF2B5EF4-FFF2-40B4-BE49-F238E27FC236}">
                <a16:creationId xmlns:a16="http://schemas.microsoft.com/office/drawing/2014/main" id="{DAA3A149-6774-5B4C-AC78-ED542C507A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71633" y="0"/>
            <a:ext cx="5410200" cy="6959600"/>
          </a:xfrm>
          <a:prstGeom prst="rect">
            <a:avLst/>
          </a:prstGeom>
        </p:spPr>
      </p:pic>
      <p:sp>
        <p:nvSpPr>
          <p:cNvPr id="2" name="Title 1"/>
          <p:cNvSpPr>
            <a:spLocks noGrp="1"/>
          </p:cNvSpPr>
          <p:nvPr>
            <p:ph type="title"/>
          </p:nvPr>
        </p:nvSpPr>
        <p:spPr>
          <a:xfrm>
            <a:off x="257661" y="1981200"/>
            <a:ext cx="5025539" cy="3200400"/>
          </a:xfrm>
        </p:spPr>
        <p:txBody>
          <a:bodyPr/>
          <a:lstStyle>
            <a:lvl1pPr algn="l">
              <a:defRPr>
                <a:solidFill>
                  <a:schemeClr val="bg1"/>
                </a:solidFill>
              </a:defRPr>
            </a:lvl1pPr>
          </a:lstStyle>
          <a:p>
            <a:r>
              <a:rPr lang="en-US"/>
              <a:t>Click to edit Master title style</a:t>
            </a:r>
            <a:endParaRPr lang="en-US" dirty="0"/>
          </a:p>
        </p:txBody>
      </p:sp>
      <p:pic>
        <p:nvPicPr>
          <p:cNvPr id="12" name="Picture 4" descr="SOMlogo_horiz_rgb.png">
            <a:extLst>
              <a:ext uri="{FF2B5EF4-FFF2-40B4-BE49-F238E27FC236}">
                <a16:creationId xmlns:a16="http://schemas.microsoft.com/office/drawing/2014/main" id="{425FDE27-9E9B-3B41-B7E2-7E0149562751}"/>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282700" y="5665788"/>
            <a:ext cx="2819400" cy="582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00A5B395-9410-914F-8F95-89383C81511B}"/>
              </a:ext>
            </a:extLst>
          </p:cNvPr>
          <p:cNvSpPr/>
          <p:nvPr userDrawn="1"/>
        </p:nvSpPr>
        <p:spPr>
          <a:xfrm>
            <a:off x="9906000" y="12700"/>
            <a:ext cx="1375833" cy="6959600"/>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userDrawn="1"/>
        </p:nvSpPr>
        <p:spPr>
          <a:xfrm>
            <a:off x="-16933" y="566580"/>
            <a:ext cx="12225866" cy="1097280"/>
          </a:xfrm>
          <a:prstGeom prst="rect">
            <a:avLst/>
          </a:prstGeom>
          <a:solidFill>
            <a:schemeClr val="bg1"/>
          </a:solidFill>
          <a:ln>
            <a:noFill/>
          </a:ln>
          <a:effectLst>
            <a:outerShdw blurRad="88900" dist="50800" dir="3180000" algn="tl"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endParaRPr lang="en-US" sz="1800" kern="1200"/>
          </a:p>
        </p:txBody>
      </p:sp>
      <p:pic>
        <p:nvPicPr>
          <p:cNvPr id="10" name="Picture 7">
            <a:extLst>
              <a:ext uri="{FF2B5EF4-FFF2-40B4-BE49-F238E27FC236}">
                <a16:creationId xmlns:a16="http://schemas.microsoft.com/office/drawing/2014/main" id="{95702A3B-FFC3-B049-A8B7-120C16FF1AC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80987" y="609600"/>
            <a:ext cx="4900613"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269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130426"/>
            <a:ext cx="8839200" cy="1470025"/>
          </a:xfrm>
        </p:spPr>
        <p:txBody>
          <a:bodyPr/>
          <a:lstStyle/>
          <a:p>
            <a:r>
              <a:rPr lang="en-US"/>
              <a:t>Click to edit Master title style</a:t>
            </a:r>
          </a:p>
        </p:txBody>
      </p:sp>
      <p:sp>
        <p:nvSpPr>
          <p:cNvPr id="3" name="Subtitle 2"/>
          <p:cNvSpPr>
            <a:spLocks noGrp="1"/>
          </p:cNvSpPr>
          <p:nvPr>
            <p:ph type="subTitle" idx="1"/>
          </p:nvPr>
        </p:nvSpPr>
        <p:spPr>
          <a:xfrm>
            <a:off x="3962400" y="3886200"/>
            <a:ext cx="7279341" cy="1752600"/>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Rectangle 4"/>
          <p:cNvSpPr/>
          <p:nvPr userDrawn="1"/>
        </p:nvSpPr>
        <p:spPr>
          <a:xfrm>
            <a:off x="11539524" y="6553200"/>
            <a:ext cx="603050" cy="230832"/>
          </a:xfrm>
          <a:prstGeom prst="rect">
            <a:avLst/>
          </a:prstGeom>
        </p:spPr>
        <p:txBody>
          <a:bodyPr wrap="none">
            <a:spAutoFit/>
          </a:bodyPr>
          <a:lstStyle/>
          <a:p>
            <a:pPr algn="r"/>
            <a:r>
              <a:rPr lang="en-US" sz="900" dirty="0">
                <a:solidFill>
                  <a:schemeClr val="accent3"/>
                </a:solidFill>
              </a:rPr>
              <a:t>© BHWP</a:t>
            </a:r>
          </a:p>
        </p:txBody>
      </p:sp>
      <p:pic>
        <p:nvPicPr>
          <p:cNvPr id="9" name="Picture 8" descr="A large mountain in the background&#10;&#10;Description automatically generated">
            <a:extLst>
              <a:ext uri="{FF2B5EF4-FFF2-40B4-BE49-F238E27FC236}">
                <a16:creationId xmlns:a16="http://schemas.microsoft.com/office/drawing/2014/main" id="{588D9812-5892-3349-89FD-84BBCA1B56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 cy="6858000"/>
          </a:xfrm>
          <a:prstGeom prst="rect">
            <a:avLst/>
          </a:prstGeom>
        </p:spPr>
      </p:pic>
      <p:sp>
        <p:nvSpPr>
          <p:cNvPr id="4" name="Rectangle 3">
            <a:extLst>
              <a:ext uri="{FF2B5EF4-FFF2-40B4-BE49-F238E27FC236}">
                <a16:creationId xmlns:a16="http://schemas.microsoft.com/office/drawing/2014/main" id="{83B56334-AE1C-A14B-9DA4-7B7707555F3D}"/>
              </a:ext>
            </a:extLst>
          </p:cNvPr>
          <p:cNvSpPr/>
          <p:nvPr userDrawn="1"/>
        </p:nvSpPr>
        <p:spPr>
          <a:xfrm>
            <a:off x="24712" y="-9524"/>
            <a:ext cx="12167287" cy="695324"/>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164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3048000" y="2130426"/>
            <a:ext cx="8839200" cy="1470025"/>
          </a:xfrm>
        </p:spPr>
        <p:txBody>
          <a:bodyPr/>
          <a:lstStyle/>
          <a:p>
            <a:r>
              <a:rPr lang="en-US"/>
              <a:t>Click to edit Master title style</a:t>
            </a:r>
          </a:p>
        </p:txBody>
      </p:sp>
      <p:sp>
        <p:nvSpPr>
          <p:cNvPr id="3" name="Subtitle 2"/>
          <p:cNvSpPr>
            <a:spLocks noGrp="1"/>
          </p:cNvSpPr>
          <p:nvPr>
            <p:ph type="subTitle" idx="1"/>
          </p:nvPr>
        </p:nvSpPr>
        <p:spPr>
          <a:xfrm>
            <a:off x="3962400" y="3886200"/>
            <a:ext cx="7279341" cy="1752600"/>
          </a:xfrm>
        </p:spPr>
        <p:txBody>
          <a:bodyPr/>
          <a:lstStyle>
            <a:lvl1pPr marL="0" indent="0" algn="ctr">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Rectangle 4"/>
          <p:cNvSpPr/>
          <p:nvPr userDrawn="1"/>
        </p:nvSpPr>
        <p:spPr>
          <a:xfrm>
            <a:off x="11539524" y="6553200"/>
            <a:ext cx="603050" cy="230832"/>
          </a:xfrm>
          <a:prstGeom prst="rect">
            <a:avLst/>
          </a:prstGeom>
        </p:spPr>
        <p:txBody>
          <a:bodyPr wrap="none">
            <a:spAutoFit/>
          </a:bodyPr>
          <a:lstStyle/>
          <a:p>
            <a:pPr algn="r"/>
            <a:r>
              <a:rPr lang="en-US" sz="900" dirty="0">
                <a:solidFill>
                  <a:schemeClr val="accent3"/>
                </a:solidFill>
              </a:rPr>
              <a:t>© BHWP</a:t>
            </a:r>
          </a:p>
        </p:txBody>
      </p:sp>
      <p:pic>
        <p:nvPicPr>
          <p:cNvPr id="9" name="Picture 8" descr="A large mountain in the background&#10;&#10;Description automatically generated">
            <a:extLst>
              <a:ext uri="{FF2B5EF4-FFF2-40B4-BE49-F238E27FC236}">
                <a16:creationId xmlns:a16="http://schemas.microsoft.com/office/drawing/2014/main" id="{588D9812-5892-3349-89FD-84BBCA1B56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828800" cy="6858000"/>
          </a:xfrm>
          <a:prstGeom prst="rect">
            <a:avLst/>
          </a:prstGeom>
        </p:spPr>
      </p:pic>
      <p:sp>
        <p:nvSpPr>
          <p:cNvPr id="4" name="Rectangle 3">
            <a:extLst>
              <a:ext uri="{FF2B5EF4-FFF2-40B4-BE49-F238E27FC236}">
                <a16:creationId xmlns:a16="http://schemas.microsoft.com/office/drawing/2014/main" id="{83B56334-AE1C-A14B-9DA4-7B7707555F3D}"/>
              </a:ext>
            </a:extLst>
          </p:cNvPr>
          <p:cNvSpPr/>
          <p:nvPr userDrawn="1"/>
        </p:nvSpPr>
        <p:spPr>
          <a:xfrm>
            <a:off x="0" y="-9524"/>
            <a:ext cx="12191999" cy="695324"/>
          </a:xfrm>
          <a:prstGeom prst="rect">
            <a:avLst/>
          </a:prstGeom>
          <a:solidFill>
            <a:srgbClr val="A1BD6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5323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6085FB-CEA1-4946-8176-FDF902F1AC2A}"/>
              </a:ext>
            </a:extLst>
          </p:cNvPr>
          <p:cNvSpPr txBox="1">
            <a:spLocks noChangeArrowheads="1"/>
          </p:cNvSpPr>
          <p:nvPr/>
        </p:nvSpPr>
        <p:spPr bwMode="auto">
          <a:xfrm>
            <a:off x="107696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dirty="0">
                <a:solidFill>
                  <a:schemeClr val="accent1"/>
                </a:solidFill>
              </a:rPr>
              <a:t>© BHWP</a:t>
            </a:r>
            <a:endParaRPr lang="en-US" altLang="en-US" dirty="0">
              <a:solidFill>
                <a:schemeClr val="accent1"/>
              </a:solidFill>
            </a:endParaRPr>
          </a:p>
        </p:txBody>
      </p:sp>
      <p:sp>
        <p:nvSpPr>
          <p:cNvPr id="2" name="Title 1"/>
          <p:cNvSpPr>
            <a:spLocks noGrp="1"/>
          </p:cNvSpPr>
          <p:nvPr>
            <p:ph type="ctrTitle"/>
          </p:nvPr>
        </p:nvSpPr>
        <p:spPr>
          <a:xfrm>
            <a:off x="4343400" y="2130428"/>
            <a:ext cx="7391400" cy="1470025"/>
          </a:xfrm>
        </p:spPr>
        <p:txBody>
          <a:bodyPr/>
          <a:lstStyle>
            <a:lvl1pPr>
              <a:defRPr baseline="0"/>
            </a:lvl1pPr>
          </a:lstStyle>
          <a:p>
            <a:r>
              <a:rPr lang="en-US"/>
              <a:t>Click to edit Master title style</a:t>
            </a:r>
            <a:endParaRPr lang="en-US" dirty="0"/>
          </a:p>
        </p:txBody>
      </p:sp>
      <p:sp>
        <p:nvSpPr>
          <p:cNvPr id="3" name="Subtitle 2"/>
          <p:cNvSpPr>
            <a:spLocks noGrp="1"/>
          </p:cNvSpPr>
          <p:nvPr>
            <p:ph type="subTitle" idx="1"/>
          </p:nvPr>
        </p:nvSpPr>
        <p:spPr>
          <a:xfrm>
            <a:off x="4495800" y="3810000"/>
            <a:ext cx="7010400" cy="1752600"/>
          </a:xfrm>
        </p:spPr>
        <p:txBody>
          <a:bodyPr/>
          <a:lstStyle>
            <a:lvl1pPr marL="0" indent="0" algn="ctr">
              <a:buNone/>
              <a:defRPr>
                <a:solidFill>
                  <a:schemeClr val="accent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pic>
        <p:nvPicPr>
          <p:cNvPr id="10" name="Picture 9" descr="A body of water with a mountain in the background&#10;&#10;Description automatically generated">
            <a:extLst>
              <a:ext uri="{FF2B5EF4-FFF2-40B4-BE49-F238E27FC236}">
                <a16:creationId xmlns:a16="http://schemas.microsoft.com/office/drawing/2014/main" id="{FAEE8661-99DA-BD45-8A79-522D233F0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797300" cy="6858000"/>
          </a:xfrm>
          <a:prstGeom prst="rect">
            <a:avLst/>
          </a:prstGeom>
        </p:spPr>
      </p:pic>
      <p:sp>
        <p:nvSpPr>
          <p:cNvPr id="5" name="Rectangle 4">
            <a:extLst>
              <a:ext uri="{FF2B5EF4-FFF2-40B4-BE49-F238E27FC236}">
                <a16:creationId xmlns:a16="http://schemas.microsoft.com/office/drawing/2014/main" id="{FEC9B14D-EA00-2646-ACEB-CAE7EB525ADA}"/>
              </a:ext>
            </a:extLst>
          </p:cNvPr>
          <p:cNvSpPr/>
          <p:nvPr/>
        </p:nvSpPr>
        <p:spPr>
          <a:xfrm rot="16200000">
            <a:off x="5753100" y="-5753100"/>
            <a:ext cx="685800" cy="12192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77" eaLnBrk="1" fontAlgn="auto" hangingPunct="1">
              <a:spcBef>
                <a:spcPts val="0"/>
              </a:spcBef>
              <a:spcAft>
                <a:spcPts val="0"/>
              </a:spcAft>
              <a:defRPr/>
            </a:pPr>
            <a:endParaRPr lang="en-US"/>
          </a:p>
        </p:txBody>
      </p:sp>
    </p:spTree>
    <p:extLst>
      <p:ext uri="{BB962C8B-B14F-4D97-AF65-F5344CB8AC3E}">
        <p14:creationId xmlns:p14="http://schemas.microsoft.com/office/powerpoint/2010/main" val="1508864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06085FB-CEA1-4946-8176-FDF902F1AC2A}"/>
              </a:ext>
            </a:extLst>
          </p:cNvPr>
          <p:cNvSpPr txBox="1">
            <a:spLocks noChangeArrowheads="1"/>
          </p:cNvSpPr>
          <p:nvPr/>
        </p:nvSpPr>
        <p:spPr bwMode="auto">
          <a:xfrm>
            <a:off x="107696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dirty="0">
                <a:solidFill>
                  <a:schemeClr val="accent1"/>
                </a:solidFill>
              </a:rPr>
              <a:t>© BHWP</a:t>
            </a:r>
            <a:endParaRPr lang="en-US" altLang="en-US" dirty="0">
              <a:solidFill>
                <a:schemeClr val="accent1"/>
              </a:solidFill>
            </a:endParaRPr>
          </a:p>
        </p:txBody>
      </p:sp>
      <p:sp>
        <p:nvSpPr>
          <p:cNvPr id="2" name="Title 1"/>
          <p:cNvSpPr>
            <a:spLocks noGrp="1"/>
          </p:cNvSpPr>
          <p:nvPr>
            <p:ph type="ctrTitle"/>
          </p:nvPr>
        </p:nvSpPr>
        <p:spPr>
          <a:xfrm>
            <a:off x="4343400" y="2130428"/>
            <a:ext cx="7391400" cy="1470025"/>
          </a:xfrm>
        </p:spPr>
        <p:txBody>
          <a:bodyPr/>
          <a:lstStyle>
            <a:lvl1pPr>
              <a:defRPr baseline="0"/>
            </a:lvl1pPr>
          </a:lstStyle>
          <a:p>
            <a:r>
              <a:rPr lang="en-US"/>
              <a:t>Click to edit Master title style</a:t>
            </a:r>
            <a:endParaRPr lang="en-US" dirty="0"/>
          </a:p>
        </p:txBody>
      </p:sp>
      <p:sp>
        <p:nvSpPr>
          <p:cNvPr id="3" name="Subtitle 2"/>
          <p:cNvSpPr>
            <a:spLocks noGrp="1"/>
          </p:cNvSpPr>
          <p:nvPr>
            <p:ph type="subTitle" idx="1"/>
          </p:nvPr>
        </p:nvSpPr>
        <p:spPr>
          <a:xfrm>
            <a:off x="4495800" y="3810000"/>
            <a:ext cx="7010400" cy="1752600"/>
          </a:xfrm>
        </p:spPr>
        <p:txBody>
          <a:bodyPr/>
          <a:lstStyle>
            <a:lvl1pPr marL="0" indent="0" algn="ctr">
              <a:buNone/>
              <a:defRPr>
                <a:solidFill>
                  <a:schemeClr val="accent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pic>
        <p:nvPicPr>
          <p:cNvPr id="10" name="Picture 9" descr="A body of water with a mountain in the background&#10;&#10;Description automatically generated">
            <a:extLst>
              <a:ext uri="{FF2B5EF4-FFF2-40B4-BE49-F238E27FC236}">
                <a16:creationId xmlns:a16="http://schemas.microsoft.com/office/drawing/2014/main" id="{FAEE8661-99DA-BD45-8A79-522D233F0A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3797300" cy="6858000"/>
          </a:xfrm>
          <a:prstGeom prst="rect">
            <a:avLst/>
          </a:prstGeom>
        </p:spPr>
      </p:pic>
      <p:sp>
        <p:nvSpPr>
          <p:cNvPr id="7" name="Rectangle 6">
            <a:extLst>
              <a:ext uri="{FF2B5EF4-FFF2-40B4-BE49-F238E27FC236}">
                <a16:creationId xmlns:a16="http://schemas.microsoft.com/office/drawing/2014/main" id="{425ADFD4-F1DE-7F4D-AAC1-EA417FCF8636}"/>
              </a:ext>
            </a:extLst>
          </p:cNvPr>
          <p:cNvSpPr/>
          <p:nvPr userDrawn="1"/>
        </p:nvSpPr>
        <p:spPr>
          <a:xfrm>
            <a:off x="0" y="-9524"/>
            <a:ext cx="12191999" cy="695324"/>
          </a:xfrm>
          <a:prstGeom prst="rect">
            <a:avLst/>
          </a:prstGeom>
          <a:solidFill>
            <a:srgbClr val="A1BD6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588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Content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6FD600C-76C9-694D-8E81-6FEA8E28449F}"/>
              </a:ext>
            </a:extLst>
          </p:cNvPr>
          <p:cNvSpPr/>
          <p:nvPr userDrawn="1"/>
        </p:nvSpPr>
        <p:spPr>
          <a:xfrm>
            <a:off x="-16933" y="-33867"/>
            <a:ext cx="12208933" cy="6959600"/>
          </a:xfrm>
          <a:prstGeom prst="rect">
            <a:avLst/>
          </a:prstGeom>
          <a:gradFill>
            <a:gsLst>
              <a:gs pos="83000">
                <a:srgbClr val="A1BD6B"/>
              </a:gs>
              <a:gs pos="11000">
                <a:srgbClr val="80BCC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 Single Corner Rectangle 10">
            <a:extLst>
              <a:ext uri="{FF2B5EF4-FFF2-40B4-BE49-F238E27FC236}">
                <a16:creationId xmlns:a16="http://schemas.microsoft.com/office/drawing/2014/main" id="{A338F420-7BCD-224E-8BD7-65748BA79679}"/>
              </a:ext>
            </a:extLst>
          </p:cNvPr>
          <p:cNvSpPr/>
          <p:nvPr userDrawn="1"/>
        </p:nvSpPr>
        <p:spPr>
          <a:xfrm rot="10800000">
            <a:off x="266700" y="131601"/>
            <a:ext cx="11658600" cy="6262366"/>
          </a:xfrm>
          <a:prstGeom prst="round1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p:txBody>
      </p:sp>
      <p:sp>
        <p:nvSpPr>
          <p:cNvPr id="6" name="Rectangle 5"/>
          <p:cNvSpPr/>
          <p:nvPr userDrawn="1"/>
        </p:nvSpPr>
        <p:spPr>
          <a:xfrm>
            <a:off x="11414191" y="6550968"/>
            <a:ext cx="603050" cy="230832"/>
          </a:xfrm>
          <a:prstGeom prst="rect">
            <a:avLst/>
          </a:prstGeom>
        </p:spPr>
        <p:txBody>
          <a:bodyPr wrap="none">
            <a:spAutoFit/>
          </a:bodyPr>
          <a:lstStyle/>
          <a:p>
            <a:pPr algn="r"/>
            <a:r>
              <a:rPr lang="en-US" sz="900" dirty="0">
                <a:solidFill>
                  <a:schemeClr val="bg1"/>
                </a:solidFill>
              </a:rPr>
              <a:t>© BHWP</a:t>
            </a:r>
          </a:p>
        </p:txBody>
      </p:sp>
      <p:pic>
        <p:nvPicPr>
          <p:cNvPr id="15" name="Picture 14" descr="A close up of a logo&#10;&#10;Description automatically generated">
            <a:extLst>
              <a:ext uri="{FF2B5EF4-FFF2-40B4-BE49-F238E27FC236}">
                <a16:creationId xmlns:a16="http://schemas.microsoft.com/office/drawing/2014/main" id="{000ACF51-967D-3A47-9C46-6F2C0C5248A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6393968"/>
            <a:ext cx="4114800" cy="560130"/>
          </a:xfrm>
          <a:prstGeom prst="rect">
            <a:avLst/>
          </a:prstGeom>
        </p:spPr>
      </p:pic>
    </p:spTree>
    <p:extLst>
      <p:ext uri="{BB962C8B-B14F-4D97-AF65-F5344CB8AC3E}">
        <p14:creationId xmlns:p14="http://schemas.microsoft.com/office/powerpoint/2010/main" val="1240076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p:spPr>
        <p:txBody>
          <a:body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59952" y="0"/>
            <a:ext cx="1828800" cy="6858000"/>
          </a:xfrm>
          <a:prstGeom prst="rect">
            <a:avLst/>
          </a:prstGeom>
        </p:spPr>
      </p:pic>
      <p:sp>
        <p:nvSpPr>
          <p:cNvPr id="8" name="Text Placeholder 2"/>
          <p:cNvSpPr>
            <a:spLocks noGrp="1"/>
          </p:cNvSpPr>
          <p:nvPr>
            <p:ph idx="1"/>
          </p:nvPr>
        </p:nvSpPr>
        <p:spPr>
          <a:xfrm>
            <a:off x="609600" y="1600200"/>
            <a:ext cx="9042400" cy="47244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9" name="Rectangle 8"/>
          <p:cNvSpPr/>
          <p:nvPr userDrawn="1"/>
        </p:nvSpPr>
        <p:spPr>
          <a:xfrm>
            <a:off x="9227310" y="6553200"/>
            <a:ext cx="859531" cy="230832"/>
          </a:xfrm>
          <a:prstGeom prst="rect">
            <a:avLst/>
          </a:prstGeom>
        </p:spPr>
        <p:txBody>
          <a:bodyPr wrap="none">
            <a:spAutoFit/>
          </a:bodyPr>
          <a:lstStyle/>
          <a:p>
            <a:pPr algn="r"/>
            <a:r>
              <a:rPr lang="en-US" sz="900" dirty="0">
                <a:solidFill>
                  <a:schemeClr val="accent3"/>
                </a:solidFill>
              </a:rPr>
              <a:t>© 2022 BHWP</a:t>
            </a:r>
          </a:p>
        </p:txBody>
      </p:sp>
      <p:pic>
        <p:nvPicPr>
          <p:cNvPr id="4" name="Picture 3">
            <a:extLst>
              <a:ext uri="{FF2B5EF4-FFF2-40B4-BE49-F238E27FC236}">
                <a16:creationId xmlns:a16="http://schemas.microsoft.com/office/drawing/2014/main" id="{949B9A00-D157-7743-AC8A-D0F34E1E16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
        <p:nvSpPr>
          <p:cNvPr id="10" name="Rectangle 9">
            <a:extLst>
              <a:ext uri="{FF2B5EF4-FFF2-40B4-BE49-F238E27FC236}">
                <a16:creationId xmlns:a16="http://schemas.microsoft.com/office/drawing/2014/main" id="{9397E6FB-B840-FD41-AB44-D46F68C6C15B}"/>
              </a:ext>
            </a:extLst>
          </p:cNvPr>
          <p:cNvSpPr/>
          <p:nvPr userDrawn="1"/>
        </p:nvSpPr>
        <p:spPr>
          <a:xfrm>
            <a:off x="10158339" y="0"/>
            <a:ext cx="201613"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96650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2">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p:spPr>
        <p:txBody>
          <a:body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59952" y="0"/>
            <a:ext cx="1828800" cy="6858000"/>
          </a:xfrm>
          <a:prstGeom prst="rect">
            <a:avLst/>
          </a:prstGeom>
        </p:spPr>
      </p:pic>
      <p:sp>
        <p:nvSpPr>
          <p:cNvPr id="8" name="Text Placeholder 2"/>
          <p:cNvSpPr>
            <a:spLocks noGrp="1"/>
          </p:cNvSpPr>
          <p:nvPr>
            <p:ph idx="1"/>
          </p:nvPr>
        </p:nvSpPr>
        <p:spPr>
          <a:xfrm>
            <a:off x="609600" y="1600200"/>
            <a:ext cx="9042400" cy="4724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Rectangle 8"/>
          <p:cNvSpPr/>
          <p:nvPr userDrawn="1"/>
        </p:nvSpPr>
        <p:spPr>
          <a:xfrm>
            <a:off x="9483791" y="6553200"/>
            <a:ext cx="603050" cy="230832"/>
          </a:xfrm>
          <a:prstGeom prst="rect">
            <a:avLst/>
          </a:prstGeom>
        </p:spPr>
        <p:txBody>
          <a:bodyPr wrap="none">
            <a:spAutoFit/>
          </a:bodyPr>
          <a:lstStyle/>
          <a:p>
            <a:pPr algn="r"/>
            <a:r>
              <a:rPr lang="en-US" sz="900" dirty="0">
                <a:solidFill>
                  <a:schemeClr val="accent3"/>
                </a:solidFill>
              </a:rPr>
              <a:t>© BHWP</a:t>
            </a:r>
          </a:p>
        </p:txBody>
      </p:sp>
      <p:pic>
        <p:nvPicPr>
          <p:cNvPr id="4" name="Picture 3">
            <a:extLst>
              <a:ext uri="{FF2B5EF4-FFF2-40B4-BE49-F238E27FC236}">
                <a16:creationId xmlns:a16="http://schemas.microsoft.com/office/drawing/2014/main" id="{949B9A00-D157-7743-AC8A-D0F34E1E16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
        <p:nvSpPr>
          <p:cNvPr id="10" name="Rectangle 9">
            <a:extLst>
              <a:ext uri="{FF2B5EF4-FFF2-40B4-BE49-F238E27FC236}">
                <a16:creationId xmlns:a16="http://schemas.microsoft.com/office/drawing/2014/main" id="{9397E6FB-B840-FD41-AB44-D46F68C6C15B}"/>
              </a:ext>
            </a:extLst>
          </p:cNvPr>
          <p:cNvSpPr/>
          <p:nvPr userDrawn="1"/>
        </p:nvSpPr>
        <p:spPr>
          <a:xfrm>
            <a:off x="10161051" y="0"/>
            <a:ext cx="201613" cy="6858000"/>
          </a:xfrm>
          <a:prstGeom prst="rect">
            <a:avLst/>
          </a:prstGeom>
          <a:solidFill>
            <a:srgbClr val="A1BD6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290146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1290D5-F3D3-894A-94C4-6DAF93BB2A7A}"/>
              </a:ext>
            </a:extLst>
          </p:cNvPr>
          <p:cNvSpPr txBox="1">
            <a:spLocks noChangeArrowheads="1"/>
          </p:cNvSpPr>
          <p:nvPr/>
        </p:nvSpPr>
        <p:spPr bwMode="auto">
          <a:xfrm>
            <a:off x="88392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a:solidFill>
                  <a:schemeClr val="accent1"/>
                </a:solidFill>
              </a:rPr>
              <a:t>© 2020 BHWP</a:t>
            </a:r>
            <a:endParaRPr lang="en-US" altLang="en-US">
              <a:solidFill>
                <a:schemeClr val="accent1"/>
              </a:solidFill>
            </a:endParaRPr>
          </a:p>
        </p:txBody>
      </p:sp>
      <p:pic>
        <p:nvPicPr>
          <p:cNvPr id="6" name="Picture 5" descr="bhwp-logo-one-line.png">
            <a:extLst>
              <a:ext uri="{FF2B5EF4-FFF2-40B4-BE49-F238E27FC236}">
                <a16:creationId xmlns:a16="http://schemas.microsoft.com/office/drawing/2014/main" id="{476AE738-62E6-EE45-8DAC-C4A173BBD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Placeholder 1"/>
          <p:cNvSpPr>
            <a:spLocks noGrp="1"/>
          </p:cNvSpPr>
          <p:nvPr>
            <p:ph type="title"/>
          </p:nvPr>
        </p:nvSpPr>
        <p:spPr>
          <a:xfrm>
            <a:off x="609600" y="274639"/>
            <a:ext cx="7162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7162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sp>
        <p:nvSpPr>
          <p:cNvPr id="11" name="Rectangle 10">
            <a:extLst>
              <a:ext uri="{FF2B5EF4-FFF2-40B4-BE49-F238E27FC236}">
                <a16:creationId xmlns:a16="http://schemas.microsoft.com/office/drawing/2014/main" id="{564764FA-3238-2541-8CA5-F49DE8A09C12}"/>
              </a:ext>
            </a:extLst>
          </p:cNvPr>
          <p:cNvSpPr/>
          <p:nvPr userDrawn="1"/>
        </p:nvSpPr>
        <p:spPr>
          <a:xfrm>
            <a:off x="8345487" y="0"/>
            <a:ext cx="201613"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 name="Picture 12" descr="A picture containing outdoor, mountain, water, flower&#10;&#10;Description automatically generated">
            <a:extLst>
              <a:ext uri="{FF2B5EF4-FFF2-40B4-BE49-F238E27FC236}">
                <a16:creationId xmlns:a16="http://schemas.microsoft.com/office/drawing/2014/main" id="{588503DC-1431-DD47-9361-C9294D13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47100" y="0"/>
            <a:ext cx="3644900" cy="6858000"/>
          </a:xfrm>
          <a:prstGeom prst="rect">
            <a:avLst/>
          </a:prstGeom>
        </p:spPr>
      </p:pic>
      <p:sp>
        <p:nvSpPr>
          <p:cNvPr id="8" name="Rectangle 7">
            <a:extLst>
              <a:ext uri="{FF2B5EF4-FFF2-40B4-BE49-F238E27FC236}">
                <a16:creationId xmlns:a16="http://schemas.microsoft.com/office/drawing/2014/main" id="{C18F465F-7053-2746-842A-1A12A4160086}"/>
              </a:ext>
            </a:extLst>
          </p:cNvPr>
          <p:cNvSpPr/>
          <p:nvPr userDrawn="1"/>
        </p:nvSpPr>
        <p:spPr>
          <a:xfrm>
            <a:off x="7385149" y="6512397"/>
            <a:ext cx="859531" cy="230832"/>
          </a:xfrm>
          <a:prstGeom prst="rect">
            <a:avLst/>
          </a:prstGeom>
        </p:spPr>
        <p:txBody>
          <a:bodyPr wrap="none">
            <a:spAutoFit/>
          </a:bodyPr>
          <a:lstStyle/>
          <a:p>
            <a:pPr algn="r"/>
            <a:r>
              <a:rPr lang="en-US" sz="900" dirty="0">
                <a:solidFill>
                  <a:schemeClr val="accent3"/>
                </a:solidFill>
              </a:rPr>
              <a:t>© 2022 BHWP</a:t>
            </a:r>
          </a:p>
        </p:txBody>
      </p:sp>
    </p:spTree>
    <p:extLst>
      <p:ext uri="{BB962C8B-B14F-4D97-AF65-F5344CB8AC3E}">
        <p14:creationId xmlns:p14="http://schemas.microsoft.com/office/powerpoint/2010/main" val="2039927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_Content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1290D5-F3D3-894A-94C4-6DAF93BB2A7A}"/>
              </a:ext>
            </a:extLst>
          </p:cNvPr>
          <p:cNvSpPr txBox="1">
            <a:spLocks noChangeArrowheads="1"/>
          </p:cNvSpPr>
          <p:nvPr/>
        </p:nvSpPr>
        <p:spPr bwMode="auto">
          <a:xfrm>
            <a:off x="88392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a:solidFill>
                  <a:schemeClr val="accent1"/>
                </a:solidFill>
              </a:rPr>
              <a:t>© 2020 BHWP</a:t>
            </a:r>
            <a:endParaRPr lang="en-US" altLang="en-US">
              <a:solidFill>
                <a:schemeClr val="accent1"/>
              </a:solidFill>
            </a:endParaRPr>
          </a:p>
        </p:txBody>
      </p:sp>
      <p:pic>
        <p:nvPicPr>
          <p:cNvPr id="6" name="Picture 5" descr="bhwp-logo-one-line.png">
            <a:extLst>
              <a:ext uri="{FF2B5EF4-FFF2-40B4-BE49-F238E27FC236}">
                <a16:creationId xmlns:a16="http://schemas.microsoft.com/office/drawing/2014/main" id="{476AE738-62E6-EE45-8DAC-C4A173BBD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Placeholder 1"/>
          <p:cNvSpPr>
            <a:spLocks noGrp="1"/>
          </p:cNvSpPr>
          <p:nvPr>
            <p:ph type="title"/>
          </p:nvPr>
        </p:nvSpPr>
        <p:spPr>
          <a:xfrm>
            <a:off x="609600" y="274639"/>
            <a:ext cx="7162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7162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pic>
        <p:nvPicPr>
          <p:cNvPr id="13" name="Picture 12" descr="A picture containing outdoor, mountain, water, flower&#10;&#10;Description automatically generated">
            <a:extLst>
              <a:ext uri="{FF2B5EF4-FFF2-40B4-BE49-F238E27FC236}">
                <a16:creationId xmlns:a16="http://schemas.microsoft.com/office/drawing/2014/main" id="{588503DC-1431-DD47-9361-C9294D13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47100" y="0"/>
            <a:ext cx="3644900" cy="6858000"/>
          </a:xfrm>
          <a:prstGeom prst="rect">
            <a:avLst/>
          </a:prstGeom>
        </p:spPr>
      </p:pic>
      <p:sp>
        <p:nvSpPr>
          <p:cNvPr id="8" name="Rectangle 7">
            <a:extLst>
              <a:ext uri="{FF2B5EF4-FFF2-40B4-BE49-F238E27FC236}">
                <a16:creationId xmlns:a16="http://schemas.microsoft.com/office/drawing/2014/main" id="{D53731A7-A18E-5D40-A13D-50F7FC0DCA5B}"/>
              </a:ext>
            </a:extLst>
          </p:cNvPr>
          <p:cNvSpPr/>
          <p:nvPr userDrawn="1"/>
        </p:nvSpPr>
        <p:spPr>
          <a:xfrm>
            <a:off x="8345487" y="0"/>
            <a:ext cx="201613" cy="6858000"/>
          </a:xfrm>
          <a:prstGeom prst="rect">
            <a:avLst/>
          </a:prstGeom>
          <a:solidFill>
            <a:srgbClr val="A1BD6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a:extLst>
              <a:ext uri="{FF2B5EF4-FFF2-40B4-BE49-F238E27FC236}">
                <a16:creationId xmlns:a16="http://schemas.microsoft.com/office/drawing/2014/main" id="{748B87E8-88B7-F346-A990-51BC55C6F21F}"/>
              </a:ext>
            </a:extLst>
          </p:cNvPr>
          <p:cNvSpPr/>
          <p:nvPr userDrawn="1"/>
        </p:nvSpPr>
        <p:spPr>
          <a:xfrm>
            <a:off x="7641630" y="6512397"/>
            <a:ext cx="603050" cy="230832"/>
          </a:xfrm>
          <a:prstGeom prst="rect">
            <a:avLst/>
          </a:prstGeom>
        </p:spPr>
        <p:txBody>
          <a:bodyPr wrap="none">
            <a:spAutoFit/>
          </a:bodyPr>
          <a:lstStyle/>
          <a:p>
            <a:pPr algn="r"/>
            <a:r>
              <a:rPr lang="en-US" sz="900" dirty="0">
                <a:solidFill>
                  <a:schemeClr val="accent3"/>
                </a:solidFill>
              </a:rPr>
              <a:t>© BHWP</a:t>
            </a:r>
          </a:p>
        </p:txBody>
      </p:sp>
    </p:spTree>
    <p:extLst>
      <p:ext uri="{BB962C8B-B14F-4D97-AF65-F5344CB8AC3E}">
        <p14:creationId xmlns:p14="http://schemas.microsoft.com/office/powerpoint/2010/main" val="2623137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p:spPr>
        <p:txBody>
          <a:body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59952" y="0"/>
            <a:ext cx="1828800" cy="6858000"/>
          </a:xfrm>
          <a:prstGeom prst="rect">
            <a:avLst/>
          </a:prstGeom>
        </p:spPr>
      </p:pic>
      <p:sp>
        <p:nvSpPr>
          <p:cNvPr id="8" name="Text Placeholder 2"/>
          <p:cNvSpPr>
            <a:spLocks noGrp="1"/>
          </p:cNvSpPr>
          <p:nvPr>
            <p:ph idx="1"/>
          </p:nvPr>
        </p:nvSpPr>
        <p:spPr>
          <a:xfrm>
            <a:off x="609600" y="1600200"/>
            <a:ext cx="9042400" cy="4724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4" name="Rectangle 3"/>
          <p:cNvSpPr/>
          <p:nvPr userDrawn="1"/>
        </p:nvSpPr>
        <p:spPr>
          <a:xfrm>
            <a:off x="9227310" y="6553200"/>
            <a:ext cx="859531" cy="230832"/>
          </a:xfrm>
          <a:prstGeom prst="rect">
            <a:avLst/>
          </a:prstGeom>
        </p:spPr>
        <p:txBody>
          <a:bodyPr wrap="none">
            <a:spAutoFit/>
          </a:bodyPr>
          <a:lstStyle/>
          <a:p>
            <a:pPr algn="r"/>
            <a:r>
              <a:rPr lang="en-US" sz="900" dirty="0">
                <a:solidFill>
                  <a:schemeClr val="accent3"/>
                </a:solidFill>
              </a:rPr>
              <a:t>© 2022 BHWP</a:t>
            </a:r>
          </a:p>
        </p:txBody>
      </p:sp>
      <p:pic>
        <p:nvPicPr>
          <p:cNvPr id="9" name="Picture 8">
            <a:extLst>
              <a:ext uri="{FF2B5EF4-FFF2-40B4-BE49-F238E27FC236}">
                <a16:creationId xmlns:a16="http://schemas.microsoft.com/office/drawing/2014/main" id="{21CFED3C-5092-9E4C-8A26-E1B901ACFEC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Tree>
    <p:extLst>
      <p:ext uri="{BB962C8B-B14F-4D97-AF65-F5344CB8AC3E}">
        <p14:creationId xmlns:p14="http://schemas.microsoft.com/office/powerpoint/2010/main" val="2694122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ontent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1290D5-F3D3-894A-94C4-6DAF93BB2A7A}"/>
              </a:ext>
            </a:extLst>
          </p:cNvPr>
          <p:cNvSpPr txBox="1">
            <a:spLocks noChangeArrowheads="1"/>
          </p:cNvSpPr>
          <p:nvPr/>
        </p:nvSpPr>
        <p:spPr bwMode="auto">
          <a:xfrm>
            <a:off x="88392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a:solidFill>
                  <a:schemeClr val="accent1"/>
                </a:solidFill>
              </a:rPr>
              <a:t>© 2020 BHWP</a:t>
            </a:r>
            <a:endParaRPr lang="en-US" altLang="en-US">
              <a:solidFill>
                <a:schemeClr val="accent1"/>
              </a:solidFill>
            </a:endParaRPr>
          </a:p>
        </p:txBody>
      </p:sp>
      <p:pic>
        <p:nvPicPr>
          <p:cNvPr id="6" name="Picture 5" descr="bhwp-logo-one-line.png">
            <a:extLst>
              <a:ext uri="{FF2B5EF4-FFF2-40B4-BE49-F238E27FC236}">
                <a16:creationId xmlns:a16="http://schemas.microsoft.com/office/drawing/2014/main" id="{476AE738-62E6-EE45-8DAC-C4A173BBD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Placeholder 1"/>
          <p:cNvSpPr>
            <a:spLocks noGrp="1"/>
          </p:cNvSpPr>
          <p:nvPr>
            <p:ph type="title"/>
          </p:nvPr>
        </p:nvSpPr>
        <p:spPr>
          <a:xfrm>
            <a:off x="609600" y="274639"/>
            <a:ext cx="7162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7162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pic>
        <p:nvPicPr>
          <p:cNvPr id="13" name="Picture 12" descr="A picture containing outdoor, mountain, water, flower&#10;&#10;Description automatically generated">
            <a:extLst>
              <a:ext uri="{FF2B5EF4-FFF2-40B4-BE49-F238E27FC236}">
                <a16:creationId xmlns:a16="http://schemas.microsoft.com/office/drawing/2014/main" id="{588503DC-1431-DD47-9361-C9294D13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47100" y="0"/>
            <a:ext cx="3644900" cy="6858000"/>
          </a:xfrm>
          <a:prstGeom prst="rect">
            <a:avLst/>
          </a:prstGeom>
        </p:spPr>
      </p:pic>
      <p:sp>
        <p:nvSpPr>
          <p:cNvPr id="7" name="Rectangle 6">
            <a:extLst>
              <a:ext uri="{FF2B5EF4-FFF2-40B4-BE49-F238E27FC236}">
                <a16:creationId xmlns:a16="http://schemas.microsoft.com/office/drawing/2014/main" id="{6B4CCFAE-F194-B64B-A2A2-B46ED934387F}"/>
              </a:ext>
            </a:extLst>
          </p:cNvPr>
          <p:cNvSpPr/>
          <p:nvPr userDrawn="1"/>
        </p:nvSpPr>
        <p:spPr>
          <a:xfrm>
            <a:off x="7385149" y="6512397"/>
            <a:ext cx="859531" cy="230832"/>
          </a:xfrm>
          <a:prstGeom prst="rect">
            <a:avLst/>
          </a:prstGeom>
        </p:spPr>
        <p:txBody>
          <a:bodyPr wrap="none">
            <a:spAutoFit/>
          </a:bodyPr>
          <a:lstStyle/>
          <a:p>
            <a:pPr algn="r"/>
            <a:r>
              <a:rPr lang="en-US" sz="900" dirty="0">
                <a:solidFill>
                  <a:schemeClr val="accent3"/>
                </a:solidFill>
              </a:rPr>
              <a:t>© 2022 BHWP</a:t>
            </a:r>
          </a:p>
        </p:txBody>
      </p:sp>
    </p:spTree>
    <p:extLst>
      <p:ext uri="{BB962C8B-B14F-4D97-AF65-F5344CB8AC3E}">
        <p14:creationId xmlns:p14="http://schemas.microsoft.com/office/powerpoint/2010/main" val="711112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ntent 3">
    <p:spTree>
      <p:nvGrpSpPr>
        <p:cNvPr id="1" name=""/>
        <p:cNvGrpSpPr/>
        <p:nvPr/>
      </p:nvGrpSpPr>
      <p:grpSpPr>
        <a:xfrm>
          <a:off x="0" y="0"/>
          <a:ext cx="0" cy="0"/>
          <a:chOff x="0" y="0"/>
          <a:chExt cx="0" cy="0"/>
        </a:xfrm>
      </p:grpSpPr>
      <p:pic>
        <p:nvPicPr>
          <p:cNvPr id="5" name="Picture 4" descr="bhwp-logo-one-line.png">
            <a:extLst>
              <a:ext uri="{FF2B5EF4-FFF2-40B4-BE49-F238E27FC236}">
                <a16:creationId xmlns:a16="http://schemas.microsoft.com/office/drawing/2014/main" id="{5FBF7C4A-FC23-604D-83A5-D42C74359E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ject 5">
            <a:extLst>
              <a:ext uri="{FF2B5EF4-FFF2-40B4-BE49-F238E27FC236}">
                <a16:creationId xmlns:a16="http://schemas.microsoft.com/office/drawing/2014/main" id="{9F0F883E-81CF-1F46-93AB-CA27EC9031EF}"/>
              </a:ext>
            </a:extLst>
          </p:cNvPr>
          <p:cNvSpPr>
            <a:spLocks/>
          </p:cNvSpPr>
          <p:nvPr/>
        </p:nvSpPr>
        <p:spPr bwMode="auto">
          <a:xfrm>
            <a:off x="10871200" y="0"/>
            <a:ext cx="254000" cy="6858000"/>
          </a:xfrm>
          <a:custGeom>
            <a:avLst/>
            <a:gdLst>
              <a:gd name="T0" fmla="*/ 0 w 9139555"/>
              <a:gd name="T1" fmla="*/ 6857329 h 1298575"/>
              <a:gd name="T2" fmla="*/ 253402 w 9139555"/>
              <a:gd name="T3" fmla="*/ 6857329 h 1298575"/>
              <a:gd name="T4" fmla="*/ 253402 w 9139555"/>
              <a:gd name="T5" fmla="*/ 0 h 1298575"/>
              <a:gd name="T6" fmla="*/ 0 w 9139555"/>
              <a:gd name="T7" fmla="*/ 0 h 1298575"/>
              <a:gd name="T8" fmla="*/ 0 w 9139555"/>
              <a:gd name="T9" fmla="*/ 6857329 h 12985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39555" h="1298575">
                <a:moveTo>
                  <a:pt x="0" y="1298448"/>
                </a:moveTo>
                <a:lnTo>
                  <a:pt x="9138983" y="1298448"/>
                </a:lnTo>
                <a:lnTo>
                  <a:pt x="9138983" y="0"/>
                </a:lnTo>
                <a:lnTo>
                  <a:pt x="0" y="0"/>
                </a:lnTo>
                <a:lnTo>
                  <a:pt x="0" y="1298448"/>
                </a:lnTo>
                <a:close/>
              </a:path>
            </a:pathLst>
          </a:custGeom>
          <a:solidFill>
            <a:schemeClr val="accent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US"/>
          </a:p>
        </p:txBody>
      </p:sp>
      <p:sp>
        <p:nvSpPr>
          <p:cNvPr id="7" name="Rectangle 6">
            <a:extLst>
              <a:ext uri="{FF2B5EF4-FFF2-40B4-BE49-F238E27FC236}">
                <a16:creationId xmlns:a16="http://schemas.microsoft.com/office/drawing/2014/main" id="{53B606EF-BCF0-254D-B837-351D238C83B4}"/>
              </a:ext>
            </a:extLst>
          </p:cNvPr>
          <p:cNvSpPr/>
          <p:nvPr/>
        </p:nvSpPr>
        <p:spPr>
          <a:xfrm>
            <a:off x="11125200" y="0"/>
            <a:ext cx="10668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Title Placeholder 1"/>
          <p:cNvSpPr>
            <a:spLocks noGrp="1"/>
          </p:cNvSpPr>
          <p:nvPr>
            <p:ph type="title"/>
          </p:nvPr>
        </p:nvSpPr>
        <p:spPr>
          <a:xfrm>
            <a:off x="609600" y="274639"/>
            <a:ext cx="8940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8940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sp>
        <p:nvSpPr>
          <p:cNvPr id="8" name="TextBox 7">
            <a:extLst>
              <a:ext uri="{FF2B5EF4-FFF2-40B4-BE49-F238E27FC236}">
                <a16:creationId xmlns:a16="http://schemas.microsoft.com/office/drawing/2014/main" id="{6112B624-6033-9B4C-8508-C39B819ACAE7}"/>
              </a:ext>
            </a:extLst>
          </p:cNvPr>
          <p:cNvSpPr txBox="1">
            <a:spLocks noChangeArrowheads="1"/>
          </p:cNvSpPr>
          <p:nvPr userDrawn="1"/>
        </p:nvSpPr>
        <p:spPr bwMode="auto">
          <a:xfrm>
            <a:off x="94234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dirty="0">
                <a:solidFill>
                  <a:schemeClr val="accent1"/>
                </a:solidFill>
              </a:rPr>
              <a:t>© 2022 BHWP</a:t>
            </a:r>
            <a:endParaRPr lang="en-US" altLang="en-US" dirty="0">
              <a:solidFill>
                <a:schemeClr val="accent1"/>
              </a:solidFill>
            </a:endParaRPr>
          </a:p>
        </p:txBody>
      </p:sp>
    </p:spTree>
    <p:extLst>
      <p:ext uri="{BB962C8B-B14F-4D97-AF65-F5344CB8AC3E}">
        <p14:creationId xmlns:p14="http://schemas.microsoft.com/office/powerpoint/2010/main" val="1806478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Content 3">
    <p:spTree>
      <p:nvGrpSpPr>
        <p:cNvPr id="1" name=""/>
        <p:cNvGrpSpPr/>
        <p:nvPr/>
      </p:nvGrpSpPr>
      <p:grpSpPr>
        <a:xfrm>
          <a:off x="0" y="0"/>
          <a:ext cx="0" cy="0"/>
          <a:chOff x="0" y="0"/>
          <a:chExt cx="0" cy="0"/>
        </a:xfrm>
      </p:grpSpPr>
      <p:pic>
        <p:nvPicPr>
          <p:cNvPr id="5" name="Picture 4" descr="bhwp-logo-one-line.png">
            <a:extLst>
              <a:ext uri="{FF2B5EF4-FFF2-40B4-BE49-F238E27FC236}">
                <a16:creationId xmlns:a16="http://schemas.microsoft.com/office/drawing/2014/main" id="{CDC40A6B-141C-7B4C-A26F-AD2C81119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ject 5">
            <a:extLst>
              <a:ext uri="{FF2B5EF4-FFF2-40B4-BE49-F238E27FC236}">
                <a16:creationId xmlns:a16="http://schemas.microsoft.com/office/drawing/2014/main" id="{64FD596F-5583-E743-A6C3-C1AAA86A14FF}"/>
              </a:ext>
            </a:extLst>
          </p:cNvPr>
          <p:cNvSpPr>
            <a:spLocks/>
          </p:cNvSpPr>
          <p:nvPr/>
        </p:nvSpPr>
        <p:spPr bwMode="auto">
          <a:xfrm>
            <a:off x="10871200" y="0"/>
            <a:ext cx="254000" cy="6858000"/>
          </a:xfrm>
          <a:custGeom>
            <a:avLst/>
            <a:gdLst>
              <a:gd name="T0" fmla="*/ 0 w 9139555"/>
              <a:gd name="T1" fmla="*/ 6857329 h 1298575"/>
              <a:gd name="T2" fmla="*/ 253402 w 9139555"/>
              <a:gd name="T3" fmla="*/ 6857329 h 1298575"/>
              <a:gd name="T4" fmla="*/ 253402 w 9139555"/>
              <a:gd name="T5" fmla="*/ 0 h 1298575"/>
              <a:gd name="T6" fmla="*/ 0 w 9139555"/>
              <a:gd name="T7" fmla="*/ 0 h 1298575"/>
              <a:gd name="T8" fmla="*/ 0 w 9139555"/>
              <a:gd name="T9" fmla="*/ 6857329 h 12985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39555" h="1298575">
                <a:moveTo>
                  <a:pt x="0" y="1298448"/>
                </a:moveTo>
                <a:lnTo>
                  <a:pt x="9138983" y="1298448"/>
                </a:lnTo>
                <a:lnTo>
                  <a:pt x="9138983" y="0"/>
                </a:lnTo>
                <a:lnTo>
                  <a:pt x="0" y="0"/>
                </a:lnTo>
                <a:lnTo>
                  <a:pt x="0" y="1298448"/>
                </a:lnTo>
                <a:close/>
              </a:path>
            </a:pathLst>
          </a:custGeom>
          <a:solidFill>
            <a:srgbClr val="A1BD6B">
              <a:alpha val="59999"/>
            </a:srgbClr>
          </a:solidFill>
          <a:ln>
            <a:noFill/>
          </a:ln>
        </p:spPr>
        <p:txBody>
          <a:bodyPr lIns="0" tIns="0" rIns="0" bIns="0"/>
          <a:lstStyle/>
          <a:p>
            <a:endParaRPr lang="en-US"/>
          </a:p>
        </p:txBody>
      </p:sp>
      <p:sp>
        <p:nvSpPr>
          <p:cNvPr id="7" name="Rectangle 6">
            <a:extLst>
              <a:ext uri="{FF2B5EF4-FFF2-40B4-BE49-F238E27FC236}">
                <a16:creationId xmlns:a16="http://schemas.microsoft.com/office/drawing/2014/main" id="{26A76801-1FE8-8D45-BA9E-6AA2A15A2EAE}"/>
              </a:ext>
            </a:extLst>
          </p:cNvPr>
          <p:cNvSpPr/>
          <p:nvPr/>
        </p:nvSpPr>
        <p:spPr>
          <a:xfrm>
            <a:off x="11125200" y="0"/>
            <a:ext cx="1066800" cy="6858000"/>
          </a:xfrm>
          <a:prstGeom prst="rect">
            <a:avLst/>
          </a:prstGeom>
          <a:solidFill>
            <a:srgbClr val="A1BD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Title Placeholder 1"/>
          <p:cNvSpPr>
            <a:spLocks noGrp="1"/>
          </p:cNvSpPr>
          <p:nvPr>
            <p:ph type="title"/>
          </p:nvPr>
        </p:nvSpPr>
        <p:spPr>
          <a:xfrm>
            <a:off x="609600" y="274639"/>
            <a:ext cx="8940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8940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sp>
        <p:nvSpPr>
          <p:cNvPr id="8" name="TextBox 7">
            <a:extLst>
              <a:ext uri="{FF2B5EF4-FFF2-40B4-BE49-F238E27FC236}">
                <a16:creationId xmlns:a16="http://schemas.microsoft.com/office/drawing/2014/main" id="{B43A49BD-51C6-FD4E-AE2D-2BDAD2C78940}"/>
              </a:ext>
            </a:extLst>
          </p:cNvPr>
          <p:cNvSpPr txBox="1">
            <a:spLocks noChangeArrowheads="1"/>
          </p:cNvSpPr>
          <p:nvPr userDrawn="1"/>
        </p:nvSpPr>
        <p:spPr bwMode="auto">
          <a:xfrm>
            <a:off x="94234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dirty="0">
                <a:solidFill>
                  <a:schemeClr val="accent1"/>
                </a:solidFill>
              </a:rPr>
              <a:t>© BHWP</a:t>
            </a:r>
            <a:endParaRPr lang="en-US" altLang="en-US" dirty="0">
              <a:solidFill>
                <a:schemeClr val="accent1"/>
              </a:solidFill>
            </a:endParaRPr>
          </a:p>
        </p:txBody>
      </p:sp>
    </p:spTree>
    <p:extLst>
      <p:ext uri="{BB962C8B-B14F-4D97-AF65-F5344CB8AC3E}">
        <p14:creationId xmlns:p14="http://schemas.microsoft.com/office/powerpoint/2010/main" val="170051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White Background">
    <p:spTree>
      <p:nvGrpSpPr>
        <p:cNvPr id="1" name=""/>
        <p:cNvGrpSpPr/>
        <p:nvPr/>
      </p:nvGrpSpPr>
      <p:grpSpPr>
        <a:xfrm>
          <a:off x="0" y="0"/>
          <a:ext cx="0" cy="0"/>
          <a:chOff x="0" y="0"/>
          <a:chExt cx="0" cy="0"/>
        </a:xfrm>
      </p:grpSpPr>
      <p:sp>
        <p:nvSpPr>
          <p:cNvPr id="13" name="Title 1"/>
          <p:cNvSpPr>
            <a:spLocks noGrp="1"/>
          </p:cNvSpPr>
          <p:nvPr>
            <p:ph type="title"/>
          </p:nvPr>
        </p:nvSpPr>
        <p:spPr>
          <a:xfrm>
            <a:off x="609600" y="274638"/>
            <a:ext cx="10972800" cy="1143000"/>
          </a:xfrm>
        </p:spPr>
        <p:txBody>
          <a:bodyPr>
            <a:normAutofit/>
          </a:bodyPr>
          <a:lstStyle>
            <a:lvl1pPr>
              <a:defRPr sz="4000"/>
            </a:lvl1pPr>
          </a:lstStyle>
          <a:p>
            <a:r>
              <a:rPr lang="en-US"/>
              <a:t>Click to edit Master title style</a:t>
            </a:r>
            <a:endParaRPr lang="en-US" dirty="0"/>
          </a:p>
        </p:txBody>
      </p:sp>
      <p:sp>
        <p:nvSpPr>
          <p:cNvPr id="6" name="Rectangle 5"/>
          <p:cNvSpPr/>
          <p:nvPr userDrawn="1"/>
        </p:nvSpPr>
        <p:spPr>
          <a:xfrm>
            <a:off x="11414191" y="6508996"/>
            <a:ext cx="603050" cy="230832"/>
          </a:xfrm>
          <a:prstGeom prst="rect">
            <a:avLst/>
          </a:prstGeom>
        </p:spPr>
        <p:txBody>
          <a:bodyPr wrap="none">
            <a:spAutoFit/>
          </a:bodyPr>
          <a:lstStyle/>
          <a:p>
            <a:pPr algn="r"/>
            <a:r>
              <a:rPr lang="en-US" sz="900" dirty="0">
                <a:solidFill>
                  <a:schemeClr val="accent3"/>
                </a:solidFill>
              </a:rPr>
              <a:t>© BHWP</a:t>
            </a:r>
          </a:p>
        </p:txBody>
      </p:sp>
      <p:pic>
        <p:nvPicPr>
          <p:cNvPr id="7" name="Picture 6">
            <a:extLst>
              <a:ext uri="{FF2B5EF4-FFF2-40B4-BE49-F238E27FC236}">
                <a16:creationId xmlns:a16="http://schemas.microsoft.com/office/drawing/2014/main" id="{ECA0B188-A55D-6544-8A4B-E5841B2A0C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Tree>
    <p:extLst>
      <p:ext uri="{BB962C8B-B14F-4D97-AF65-F5344CB8AC3E}">
        <p14:creationId xmlns:p14="http://schemas.microsoft.com/office/powerpoint/2010/main" val="1082415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lor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2832CF3-11E2-A648-9C87-A0BFA2476549}"/>
              </a:ext>
            </a:extLst>
          </p:cNvPr>
          <p:cNvSpPr/>
          <p:nvPr userDrawn="1"/>
        </p:nvSpPr>
        <p:spPr>
          <a:xfrm>
            <a:off x="0" y="0"/>
            <a:ext cx="12310533" cy="6870700"/>
          </a:xfrm>
          <a:prstGeom prst="rect">
            <a:avLst/>
          </a:prstGeom>
          <a:gradFill>
            <a:gsLst>
              <a:gs pos="3000">
                <a:srgbClr val="7FBCC4"/>
              </a:gs>
              <a:gs pos="93000">
                <a:srgbClr val="307078"/>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609600" y="274638"/>
            <a:ext cx="10972800" cy="1143000"/>
          </a:xfrm>
        </p:spPr>
        <p:txBody>
          <a:bodyPr>
            <a:normAutofit/>
          </a:bodyPr>
          <a:lstStyle>
            <a:lvl1pPr>
              <a:defRPr sz="4000">
                <a:solidFill>
                  <a:schemeClr val="bg1"/>
                </a:solidFill>
              </a:defRPr>
            </a:lvl1pPr>
          </a:lstStyle>
          <a:p>
            <a:r>
              <a:rPr lang="en-US"/>
              <a:t>Click to edit Master title style</a:t>
            </a:r>
            <a:endParaRPr lang="en-US" dirty="0"/>
          </a:p>
        </p:txBody>
      </p:sp>
      <p:sp>
        <p:nvSpPr>
          <p:cNvPr id="5" name="Rectangle 4"/>
          <p:cNvSpPr/>
          <p:nvPr userDrawn="1"/>
        </p:nvSpPr>
        <p:spPr>
          <a:xfrm>
            <a:off x="11515791" y="6513984"/>
            <a:ext cx="603050" cy="230832"/>
          </a:xfrm>
          <a:prstGeom prst="rect">
            <a:avLst/>
          </a:prstGeom>
        </p:spPr>
        <p:txBody>
          <a:bodyPr wrap="none">
            <a:spAutoFit/>
          </a:bodyPr>
          <a:lstStyle/>
          <a:p>
            <a:pPr algn="r"/>
            <a:r>
              <a:rPr lang="en-US" sz="900" dirty="0">
                <a:solidFill>
                  <a:schemeClr val="bg1"/>
                </a:solidFill>
              </a:rPr>
              <a:t>© BHWP</a:t>
            </a:r>
          </a:p>
        </p:txBody>
      </p:sp>
      <p:pic>
        <p:nvPicPr>
          <p:cNvPr id="9" name="Picture 8" descr="A close up of a logo&#10;&#10;Description automatically generated">
            <a:extLst>
              <a:ext uri="{FF2B5EF4-FFF2-40B4-BE49-F238E27FC236}">
                <a16:creationId xmlns:a16="http://schemas.microsoft.com/office/drawing/2014/main" id="{F50205FB-6880-E14C-BCA4-0BCCA4C434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6393968"/>
            <a:ext cx="4114800" cy="560130"/>
          </a:xfrm>
          <a:prstGeom prst="rect">
            <a:avLst/>
          </a:prstGeom>
        </p:spPr>
      </p:pic>
    </p:spTree>
    <p:extLst>
      <p:ext uri="{BB962C8B-B14F-4D97-AF65-F5344CB8AC3E}">
        <p14:creationId xmlns:p14="http://schemas.microsoft.com/office/powerpoint/2010/main" val="499342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lor Backgroun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2832CF3-11E2-A648-9C87-A0BFA2476549}"/>
              </a:ext>
            </a:extLst>
          </p:cNvPr>
          <p:cNvSpPr/>
          <p:nvPr userDrawn="1"/>
        </p:nvSpPr>
        <p:spPr>
          <a:xfrm>
            <a:off x="0" y="0"/>
            <a:ext cx="12310533" cy="6870700"/>
          </a:xfrm>
          <a:prstGeom prst="rect">
            <a:avLst/>
          </a:prstGeom>
          <a:gradFill>
            <a:gsLst>
              <a:gs pos="16000">
                <a:srgbClr val="7FBCC4"/>
              </a:gs>
              <a:gs pos="100000">
                <a:srgbClr val="A1BD6B"/>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609600" y="274638"/>
            <a:ext cx="10972800" cy="1143000"/>
          </a:xfrm>
        </p:spPr>
        <p:txBody>
          <a:bodyPr>
            <a:normAutofit/>
          </a:bodyPr>
          <a:lstStyle>
            <a:lvl1pPr>
              <a:defRPr sz="4000">
                <a:solidFill>
                  <a:schemeClr val="bg1"/>
                </a:solidFill>
              </a:defRPr>
            </a:lvl1pPr>
          </a:lstStyle>
          <a:p>
            <a:r>
              <a:rPr lang="en-US"/>
              <a:t>Click to edit Master title style</a:t>
            </a:r>
            <a:endParaRPr lang="en-US" dirty="0"/>
          </a:p>
        </p:txBody>
      </p:sp>
      <p:sp>
        <p:nvSpPr>
          <p:cNvPr id="5" name="Rectangle 4"/>
          <p:cNvSpPr/>
          <p:nvPr userDrawn="1"/>
        </p:nvSpPr>
        <p:spPr>
          <a:xfrm>
            <a:off x="11515791" y="6513984"/>
            <a:ext cx="603050" cy="230832"/>
          </a:xfrm>
          <a:prstGeom prst="rect">
            <a:avLst/>
          </a:prstGeom>
        </p:spPr>
        <p:txBody>
          <a:bodyPr wrap="none">
            <a:spAutoFit/>
          </a:bodyPr>
          <a:lstStyle/>
          <a:p>
            <a:pPr algn="r"/>
            <a:r>
              <a:rPr lang="en-US" sz="900" dirty="0">
                <a:solidFill>
                  <a:schemeClr val="bg1"/>
                </a:solidFill>
              </a:rPr>
              <a:t>© BHWP</a:t>
            </a:r>
          </a:p>
        </p:txBody>
      </p:sp>
      <p:pic>
        <p:nvPicPr>
          <p:cNvPr id="9" name="Picture 8" descr="A close up of a logo&#10;&#10;Description automatically generated">
            <a:extLst>
              <a:ext uri="{FF2B5EF4-FFF2-40B4-BE49-F238E27FC236}">
                <a16:creationId xmlns:a16="http://schemas.microsoft.com/office/drawing/2014/main" id="{F50205FB-6880-E14C-BCA4-0BCCA4C434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1000" y="6393968"/>
            <a:ext cx="4114800" cy="560130"/>
          </a:xfrm>
          <a:prstGeom prst="rect">
            <a:avLst/>
          </a:prstGeom>
        </p:spPr>
      </p:pic>
    </p:spTree>
    <p:extLst>
      <p:ext uri="{BB962C8B-B14F-4D97-AF65-F5344CB8AC3E}">
        <p14:creationId xmlns:p14="http://schemas.microsoft.com/office/powerpoint/2010/main" val="1920059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F6F9BA-90DE-0C43-B0F8-F6F6C868FBE3}"/>
              </a:ext>
            </a:extLst>
          </p:cNvPr>
          <p:cNvSpPr/>
          <p:nvPr userDrawn="1"/>
        </p:nvSpPr>
        <p:spPr>
          <a:xfrm>
            <a:off x="-8467" y="0"/>
            <a:ext cx="12208933" cy="6959600"/>
          </a:xfrm>
          <a:prstGeom prst="rect">
            <a:avLst/>
          </a:prstGeom>
          <a:solidFill>
            <a:srgbClr val="80BC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a:spLocks noGrp="1"/>
          </p:cNvSpPr>
          <p:nvPr>
            <p:ph type="title"/>
          </p:nvPr>
        </p:nvSpPr>
        <p:spPr>
          <a:xfrm>
            <a:off x="5588000" y="2590800"/>
            <a:ext cx="6299200" cy="1143000"/>
          </a:xfrm>
        </p:spPr>
        <p:txBody>
          <a:bodyPr>
            <a:normAutofit/>
          </a:bodyPr>
          <a:lstStyle>
            <a:lvl1pPr>
              <a:defRPr sz="4000" b="1">
                <a:solidFill>
                  <a:schemeClr val="bg1"/>
                </a:solidFill>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F73C5DDE-0282-7246-B4B9-3783170D409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85800" y="0"/>
            <a:ext cx="3790267" cy="6972300"/>
          </a:xfrm>
          <a:prstGeom prst="rect">
            <a:avLst/>
          </a:prstGeom>
        </p:spPr>
      </p:pic>
      <p:sp>
        <p:nvSpPr>
          <p:cNvPr id="8" name="Rectangle 7">
            <a:extLst>
              <a:ext uri="{FF2B5EF4-FFF2-40B4-BE49-F238E27FC236}">
                <a16:creationId xmlns:a16="http://schemas.microsoft.com/office/drawing/2014/main" id="{D019B90B-56B5-AA4C-895E-E067206F6B6F}"/>
              </a:ext>
            </a:extLst>
          </p:cNvPr>
          <p:cNvSpPr/>
          <p:nvPr userDrawn="1"/>
        </p:nvSpPr>
        <p:spPr>
          <a:xfrm rot="16200000">
            <a:off x="5403850" y="-5412320"/>
            <a:ext cx="1375833" cy="12200469"/>
          </a:xfrm>
          <a:prstGeom prst="rect">
            <a:avLst/>
          </a:prstGeom>
          <a:solidFill>
            <a:schemeClr val="accent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77882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Main Content 1">
    <p:spTree>
      <p:nvGrpSpPr>
        <p:cNvPr id="1" name=""/>
        <p:cNvGrpSpPr/>
        <p:nvPr/>
      </p:nvGrpSpPr>
      <p:grpSpPr>
        <a:xfrm>
          <a:off x="0" y="0"/>
          <a:ext cx="0" cy="0"/>
          <a:chOff x="0" y="0"/>
          <a:chExt cx="0" cy="0"/>
        </a:xfrm>
      </p:grpSpPr>
      <p:sp>
        <p:nvSpPr>
          <p:cNvPr id="3" name="Rectangle 2"/>
          <p:cNvSpPr/>
          <p:nvPr/>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 name="Round Diagonal Corner Rectangle 20"/>
          <p:cNvSpPr/>
          <p:nvPr/>
        </p:nvSpPr>
        <p:spPr>
          <a:xfrm rot="10800000">
            <a:off x="190005" y="152400"/>
            <a:ext cx="11798796" cy="6324600"/>
          </a:xfrm>
          <a:custGeom>
            <a:avLst/>
            <a:gdLst>
              <a:gd name="connsiteX0" fmla="*/ 1054121 w 8839200"/>
              <a:gd name="connsiteY0" fmla="*/ 0 h 6324600"/>
              <a:gd name="connsiteX1" fmla="*/ 8839200 w 8839200"/>
              <a:gd name="connsiteY1" fmla="*/ 0 h 6324600"/>
              <a:gd name="connsiteX2" fmla="*/ 8839200 w 8839200"/>
              <a:gd name="connsiteY2" fmla="*/ 0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8839200 w 8839200"/>
              <a:gd name="connsiteY1" fmla="*/ 0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9200 w 8839200"/>
              <a:gd name="connsiteY3" fmla="*/ 0 h 6324600"/>
              <a:gd name="connsiteX4" fmla="*/ 8837221 w 8839200"/>
              <a:gd name="connsiteY4" fmla="*/ 1251857 h 6324600"/>
              <a:gd name="connsiteX5" fmla="*/ 8839200 w 8839200"/>
              <a:gd name="connsiteY5" fmla="*/ 5270479 h 6324600"/>
              <a:gd name="connsiteX6" fmla="*/ 7785079 w 8839200"/>
              <a:gd name="connsiteY6" fmla="*/ 6324600 h 6324600"/>
              <a:gd name="connsiteX7" fmla="*/ 0 w 8839200"/>
              <a:gd name="connsiteY7" fmla="*/ 6324600 h 6324600"/>
              <a:gd name="connsiteX8" fmla="*/ 0 w 8839200"/>
              <a:gd name="connsiteY8" fmla="*/ 6324600 h 6324600"/>
              <a:gd name="connsiteX9" fmla="*/ 0 w 8839200"/>
              <a:gd name="connsiteY9" fmla="*/ 1054121 h 6324600"/>
              <a:gd name="connsiteX10" fmla="*/ 1054121 w 8839200"/>
              <a:gd name="connsiteY10"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9087350"/>
              <a:gd name="connsiteY0" fmla="*/ 0 h 6324600"/>
              <a:gd name="connsiteX1" fmla="*/ 7780317 w 9087350"/>
              <a:gd name="connsiteY1" fmla="*/ 4948 h 6324600"/>
              <a:gd name="connsiteX2" fmla="*/ 8837221 w 9087350"/>
              <a:gd name="connsiteY2" fmla="*/ 1251857 h 6324600"/>
              <a:gd name="connsiteX3" fmla="*/ 8839200 w 9087350"/>
              <a:gd name="connsiteY3" fmla="*/ 5270479 h 6324600"/>
              <a:gd name="connsiteX4" fmla="*/ 7785079 w 9087350"/>
              <a:gd name="connsiteY4" fmla="*/ 6324600 h 6324600"/>
              <a:gd name="connsiteX5" fmla="*/ 0 w 9087350"/>
              <a:gd name="connsiteY5" fmla="*/ 6324600 h 6324600"/>
              <a:gd name="connsiteX6" fmla="*/ 0 w 9087350"/>
              <a:gd name="connsiteY6" fmla="*/ 6324600 h 6324600"/>
              <a:gd name="connsiteX7" fmla="*/ 0 w 9087350"/>
              <a:gd name="connsiteY7" fmla="*/ 1054121 h 6324600"/>
              <a:gd name="connsiteX8" fmla="*/ 1054121 w 908735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54493"/>
              <a:gd name="connsiteY0" fmla="*/ 0 h 6324600"/>
              <a:gd name="connsiteX1" fmla="*/ 7780317 w 8854493"/>
              <a:gd name="connsiteY1" fmla="*/ 4948 h 6324600"/>
              <a:gd name="connsiteX2" fmla="*/ 8837221 w 8854493"/>
              <a:gd name="connsiteY2" fmla="*/ 1251857 h 6324600"/>
              <a:gd name="connsiteX3" fmla="*/ 8839200 w 8854493"/>
              <a:gd name="connsiteY3" fmla="*/ 5270479 h 6324600"/>
              <a:gd name="connsiteX4" fmla="*/ 7785079 w 8854493"/>
              <a:gd name="connsiteY4" fmla="*/ 6324600 h 6324600"/>
              <a:gd name="connsiteX5" fmla="*/ 0 w 8854493"/>
              <a:gd name="connsiteY5" fmla="*/ 6324600 h 6324600"/>
              <a:gd name="connsiteX6" fmla="*/ 0 w 8854493"/>
              <a:gd name="connsiteY6" fmla="*/ 6324600 h 6324600"/>
              <a:gd name="connsiteX7" fmla="*/ 0 w 8854493"/>
              <a:gd name="connsiteY7" fmla="*/ 1054121 h 6324600"/>
              <a:gd name="connsiteX8" fmla="*/ 1054121 w 8854493"/>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469086 w 8839200"/>
              <a:gd name="connsiteY4" fmla="*/ 606136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18468 w 8839200"/>
              <a:gd name="connsiteY4" fmla="*/ 623949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50169"/>
              <a:gd name="connsiteY0" fmla="*/ 0 h 6324600"/>
              <a:gd name="connsiteX1" fmla="*/ 7780317 w 8850169"/>
              <a:gd name="connsiteY1" fmla="*/ 4948 h 6324600"/>
              <a:gd name="connsiteX2" fmla="*/ 8837221 w 8850169"/>
              <a:gd name="connsiteY2" fmla="*/ 1251857 h 6324600"/>
              <a:gd name="connsiteX3" fmla="*/ 8839200 w 8850169"/>
              <a:gd name="connsiteY3" fmla="*/ 5270479 h 6324600"/>
              <a:gd name="connsiteX4" fmla="*/ 8765969 w 8850169"/>
              <a:gd name="connsiteY4" fmla="*/ 6310746 h 6324600"/>
              <a:gd name="connsiteX5" fmla="*/ 7785079 w 8850169"/>
              <a:gd name="connsiteY5" fmla="*/ 6324600 h 6324600"/>
              <a:gd name="connsiteX6" fmla="*/ 0 w 8850169"/>
              <a:gd name="connsiteY6" fmla="*/ 6324600 h 6324600"/>
              <a:gd name="connsiteX7" fmla="*/ 0 w 8850169"/>
              <a:gd name="connsiteY7" fmla="*/ 6324600 h 6324600"/>
              <a:gd name="connsiteX8" fmla="*/ 0 w 8850169"/>
              <a:gd name="connsiteY8" fmla="*/ 1054121 h 6324600"/>
              <a:gd name="connsiteX9" fmla="*/ 1054121 w 8850169"/>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65969 w 8839200"/>
              <a:gd name="connsiteY4" fmla="*/ 6310746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49873"/>
              <a:gd name="connsiteY0" fmla="*/ 0 h 6324600"/>
              <a:gd name="connsiteX1" fmla="*/ 7780317 w 8849873"/>
              <a:gd name="connsiteY1" fmla="*/ 4948 h 6324600"/>
              <a:gd name="connsiteX2" fmla="*/ 8837221 w 8849873"/>
              <a:gd name="connsiteY2" fmla="*/ 1251857 h 6324600"/>
              <a:gd name="connsiteX3" fmla="*/ 8839200 w 8849873"/>
              <a:gd name="connsiteY3" fmla="*/ 5270479 h 6324600"/>
              <a:gd name="connsiteX4" fmla="*/ 8849096 w 8849873"/>
              <a:gd name="connsiteY4" fmla="*/ 6310746 h 6324600"/>
              <a:gd name="connsiteX5" fmla="*/ 7785079 w 8849873"/>
              <a:gd name="connsiteY5" fmla="*/ 6324600 h 6324600"/>
              <a:gd name="connsiteX6" fmla="*/ 0 w 8849873"/>
              <a:gd name="connsiteY6" fmla="*/ 6324600 h 6324600"/>
              <a:gd name="connsiteX7" fmla="*/ 0 w 8849873"/>
              <a:gd name="connsiteY7" fmla="*/ 6324600 h 6324600"/>
              <a:gd name="connsiteX8" fmla="*/ 0 w 8849873"/>
              <a:gd name="connsiteY8" fmla="*/ 1054121 h 6324600"/>
              <a:gd name="connsiteX9" fmla="*/ 1054121 w 8849873"/>
              <a:gd name="connsiteY9" fmla="*/ 0 h 6324600"/>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7785079 w 8975832"/>
              <a:gd name="connsiteY4" fmla="*/ 6324600 h 6324600"/>
              <a:gd name="connsiteX5" fmla="*/ 0 w 8975832"/>
              <a:gd name="connsiteY5" fmla="*/ 6324600 h 6324600"/>
              <a:gd name="connsiteX6" fmla="*/ 0 w 8975832"/>
              <a:gd name="connsiteY6" fmla="*/ 6324600 h 6324600"/>
              <a:gd name="connsiteX7" fmla="*/ 0 w 8975832"/>
              <a:gd name="connsiteY7" fmla="*/ 1054121 h 6324600"/>
              <a:gd name="connsiteX8" fmla="*/ 1054121 w 8975832"/>
              <a:gd name="connsiteY8" fmla="*/ 0 h 6324600"/>
              <a:gd name="connsiteX0" fmla="*/ 1054121 w 8975832"/>
              <a:gd name="connsiteY0" fmla="*/ 0 h 6689609"/>
              <a:gd name="connsiteX1" fmla="*/ 7780317 w 8975832"/>
              <a:gd name="connsiteY1" fmla="*/ 4948 h 6689609"/>
              <a:gd name="connsiteX2" fmla="*/ 8837221 w 8975832"/>
              <a:gd name="connsiteY2" fmla="*/ 1251857 h 6689609"/>
              <a:gd name="connsiteX3" fmla="*/ 8849096 w 8975832"/>
              <a:gd name="connsiteY3" fmla="*/ 6310746 h 6689609"/>
              <a:gd name="connsiteX4" fmla="*/ 0 w 8975832"/>
              <a:gd name="connsiteY4" fmla="*/ 6324600 h 6689609"/>
              <a:gd name="connsiteX5" fmla="*/ 0 w 8975832"/>
              <a:gd name="connsiteY5" fmla="*/ 6324600 h 6689609"/>
              <a:gd name="connsiteX6" fmla="*/ 0 w 8975832"/>
              <a:gd name="connsiteY6" fmla="*/ 1054121 h 6689609"/>
              <a:gd name="connsiteX7" fmla="*/ 1054121 w 8975832"/>
              <a:gd name="connsiteY7" fmla="*/ 0 h 6689609"/>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0 w 8975832"/>
              <a:gd name="connsiteY4" fmla="*/ 6324600 h 6324600"/>
              <a:gd name="connsiteX5" fmla="*/ 0 w 8975832"/>
              <a:gd name="connsiteY5" fmla="*/ 6324600 h 6324600"/>
              <a:gd name="connsiteX6" fmla="*/ 0 w 8975832"/>
              <a:gd name="connsiteY6" fmla="*/ 1054121 h 6324600"/>
              <a:gd name="connsiteX7" fmla="*/ 1054121 w 8975832"/>
              <a:gd name="connsiteY7" fmla="*/ 0 h 6324600"/>
              <a:gd name="connsiteX0" fmla="*/ 1054121 w 8916213"/>
              <a:gd name="connsiteY0" fmla="*/ 0 h 6324600"/>
              <a:gd name="connsiteX1" fmla="*/ 7780317 w 8916213"/>
              <a:gd name="connsiteY1" fmla="*/ 4948 h 6324600"/>
              <a:gd name="connsiteX2" fmla="*/ 8837221 w 8916213"/>
              <a:gd name="connsiteY2" fmla="*/ 1251857 h 6324600"/>
              <a:gd name="connsiteX3" fmla="*/ 8849096 w 8916213"/>
              <a:gd name="connsiteY3" fmla="*/ 6310746 h 6324600"/>
              <a:gd name="connsiteX4" fmla="*/ 0 w 8916213"/>
              <a:gd name="connsiteY4" fmla="*/ 6324600 h 6324600"/>
              <a:gd name="connsiteX5" fmla="*/ 0 w 8916213"/>
              <a:gd name="connsiteY5" fmla="*/ 6324600 h 6324600"/>
              <a:gd name="connsiteX6" fmla="*/ 0 w 8916213"/>
              <a:gd name="connsiteY6" fmla="*/ 1054121 h 6324600"/>
              <a:gd name="connsiteX7" fmla="*/ 1054121 w 8916213"/>
              <a:gd name="connsiteY7" fmla="*/ 0 h 6324600"/>
              <a:gd name="connsiteX0" fmla="*/ 1054121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0 w 8849096"/>
              <a:gd name="connsiteY6" fmla="*/ 1054121 h 6324600"/>
              <a:gd name="connsiteX7" fmla="*/ 1054121 w 8849096"/>
              <a:gd name="connsiteY7" fmla="*/ 0 h 6324600"/>
              <a:gd name="connsiteX0" fmla="*/ 277771 w 9058398"/>
              <a:gd name="connsiteY0" fmla="*/ 0 h 6324600"/>
              <a:gd name="connsiteX1" fmla="*/ 7989619 w 9058398"/>
              <a:gd name="connsiteY1" fmla="*/ 4948 h 6324600"/>
              <a:gd name="connsiteX2" fmla="*/ 9046523 w 9058398"/>
              <a:gd name="connsiteY2" fmla="*/ 1251857 h 6324600"/>
              <a:gd name="connsiteX3" fmla="*/ 9058398 w 9058398"/>
              <a:gd name="connsiteY3" fmla="*/ 6310746 h 6324600"/>
              <a:gd name="connsiteX4" fmla="*/ 209302 w 9058398"/>
              <a:gd name="connsiteY4" fmla="*/ 6324600 h 6324600"/>
              <a:gd name="connsiteX5" fmla="*/ 209302 w 9058398"/>
              <a:gd name="connsiteY5" fmla="*/ 6324600 h 6324600"/>
              <a:gd name="connsiteX6" fmla="*/ 209302 w 9058398"/>
              <a:gd name="connsiteY6" fmla="*/ 1054121 h 6324600"/>
              <a:gd name="connsiteX7" fmla="*/ 277771 w 9058398"/>
              <a:gd name="connsiteY7" fmla="*/ 0 h 6324600"/>
              <a:gd name="connsiteX0" fmla="*/ 68469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68469 w 8849096"/>
              <a:gd name="connsiteY6" fmla="*/ 0 h 6324600"/>
              <a:gd name="connsiteX0" fmla="*/ 20968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4909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2534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60972"/>
              <a:gd name="connsiteY0" fmla="*/ 0 h 6324600"/>
              <a:gd name="connsiteX1" fmla="*/ 7899070 w 8860972"/>
              <a:gd name="connsiteY1" fmla="*/ 4948 h 6324600"/>
              <a:gd name="connsiteX2" fmla="*/ 8860972 w 8860972"/>
              <a:gd name="connsiteY2" fmla="*/ 1097478 h 6324600"/>
              <a:gd name="connsiteX3" fmla="*/ 8849096 w 8860972"/>
              <a:gd name="connsiteY3" fmla="*/ 6310746 h 6324600"/>
              <a:gd name="connsiteX4" fmla="*/ 0 w 8860972"/>
              <a:gd name="connsiteY4" fmla="*/ 6324600 h 6324600"/>
              <a:gd name="connsiteX5" fmla="*/ 0 w 8860972"/>
              <a:gd name="connsiteY5" fmla="*/ 6324600 h 6324600"/>
              <a:gd name="connsiteX6" fmla="*/ 20968 w 8860972"/>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9097" h="6324600">
                <a:moveTo>
                  <a:pt x="20968" y="0"/>
                </a:moveTo>
                <a:lnTo>
                  <a:pt x="7899070" y="4948"/>
                </a:lnTo>
                <a:cubicBezTo>
                  <a:pt x="8602487" y="-165"/>
                  <a:pt x="8836562" y="541709"/>
                  <a:pt x="8849097" y="1109354"/>
                </a:cubicBezTo>
                <a:cubicBezTo>
                  <a:pt x="8849097" y="2718460"/>
                  <a:pt x="8834447" y="4740895"/>
                  <a:pt x="8849096" y="6310746"/>
                </a:cubicBezTo>
                <a:lnTo>
                  <a:pt x="0" y="6324600"/>
                </a:lnTo>
                <a:lnTo>
                  <a:pt x="0" y="6324600"/>
                </a:lnTo>
                <a:cubicBezTo>
                  <a:pt x="6989" y="4216400"/>
                  <a:pt x="13979" y="2108200"/>
                  <a:pt x="20968" y="0"/>
                </a:cubicBezTo>
                <a:close/>
              </a:path>
            </a:pathLst>
          </a:custGeom>
          <a:solidFill>
            <a:schemeClr val="bg1"/>
          </a:solidFill>
          <a:ln w="6350">
            <a:solidFill>
              <a:schemeClr val="tx2">
                <a:lumMod val="40000"/>
                <a:lumOff val="60000"/>
              </a:schemeClr>
            </a:solidFill>
          </a:ln>
          <a:effectLst>
            <a:outerShdw blurRad="228600" dist="508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TextBox 5"/>
          <p:cNvSpPr txBox="1"/>
          <p:nvPr/>
        </p:nvSpPr>
        <p:spPr>
          <a:xfrm>
            <a:off x="10464800" y="6575193"/>
            <a:ext cx="1625600" cy="230832"/>
          </a:xfrm>
          <a:prstGeom prst="rect">
            <a:avLst/>
          </a:prstGeom>
          <a:noFill/>
        </p:spPr>
        <p:txBody>
          <a:bodyPr wrap="square" rtlCol="0">
            <a:spAutoFit/>
          </a:bodyPr>
          <a:lstStyle/>
          <a:p>
            <a:pPr algn="r"/>
            <a:r>
              <a:rPr lang="en-US" sz="900" dirty="0">
                <a:solidFill>
                  <a:prstClr val="white"/>
                </a:solidFill>
              </a:rPr>
              <a:t>© 2022 BHWP</a:t>
            </a:r>
          </a:p>
        </p:txBody>
      </p:sp>
      <p:sp>
        <p:nvSpPr>
          <p:cNvPr id="2" name="Title 1"/>
          <p:cNvSpPr>
            <a:spLocks noGrp="1"/>
          </p:cNvSpPr>
          <p:nvPr>
            <p:ph type="title"/>
          </p:nvPr>
        </p:nvSpPr>
        <p:spPr/>
        <p:txBody>
          <a:bodyPr/>
          <a:lstStyle/>
          <a:p>
            <a:r>
              <a:rPr lang="en-US"/>
              <a:t>Click to edit Master title style</a:t>
            </a:r>
          </a:p>
        </p:txBody>
      </p:sp>
      <p:sp>
        <p:nvSpPr>
          <p:cNvPr id="8" name="Text Placeholder 7"/>
          <p:cNvSpPr>
            <a:spLocks noGrp="1"/>
          </p:cNvSpPr>
          <p:nvPr>
            <p:ph type="body" sz="quarter" idx="10"/>
          </p:nvPr>
        </p:nvSpPr>
        <p:spPr>
          <a:xfrm>
            <a:off x="609600" y="1828800"/>
            <a:ext cx="11074400" cy="4267200"/>
          </a:xfrm>
          <a:prstGeom prst="rect">
            <a:avLst/>
          </a:prstGeom>
        </p:spPr>
        <p:txBody>
          <a:bodyPr/>
          <a:lstStyle/>
          <a:p>
            <a:pPr lvl="0"/>
            <a:r>
              <a:rPr lang="en-US"/>
              <a:t>Click to edit Master text styles</a:t>
            </a:r>
          </a:p>
          <a:p>
            <a:pPr lvl="1"/>
            <a:r>
              <a:rPr lang="en-US"/>
              <a:t>Second level</a:t>
            </a:r>
          </a:p>
          <a:p>
            <a:pPr lvl="2"/>
            <a:r>
              <a:rPr lang="en-US"/>
              <a:t>Third level</a:t>
            </a:r>
          </a:p>
        </p:txBody>
      </p:sp>
      <p:pic>
        <p:nvPicPr>
          <p:cNvPr id="9" name="Picture 8" descr="bhwp-logo-one-line.png">
            <a:extLst>
              <a:ext uri="{FF2B5EF4-FFF2-40B4-BE49-F238E27FC236}">
                <a16:creationId xmlns:a16="http://schemas.microsoft.com/office/drawing/2014/main" id="{40292981-A543-B64F-9C3B-9830E562F5DE}"/>
              </a:ext>
            </a:extLst>
          </p:cNvPr>
          <p:cNvPicPr>
            <a:picLocks noChangeAspect="1"/>
          </p:cNvPicPr>
          <p:nvPr userDrawn="1"/>
        </p:nvPicPr>
        <p:blipFill>
          <a:blip r:embed="rId2" cstate="print"/>
          <a:stretch>
            <a:fillRect/>
          </a:stretch>
        </p:blipFill>
        <p:spPr>
          <a:xfrm>
            <a:off x="293227" y="6452886"/>
            <a:ext cx="4354973" cy="405115"/>
          </a:xfrm>
          <a:prstGeom prst="rect">
            <a:avLst/>
          </a:prstGeom>
        </p:spPr>
      </p:pic>
    </p:spTree>
    <p:extLst>
      <p:ext uri="{BB962C8B-B14F-4D97-AF65-F5344CB8AC3E}">
        <p14:creationId xmlns:p14="http://schemas.microsoft.com/office/powerpoint/2010/main" val="5673568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58273-D7A8-A946-AC1F-235C037DB849}"/>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79930AA5-72D2-3749-8B18-DC5DC911ED1F}"/>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E72EB83F-BD71-B441-A6EF-0C78E88F96EE}"/>
              </a:ext>
            </a:extLst>
          </p:cNvPr>
          <p:cNvSpPr>
            <a:spLocks noGrp="1"/>
          </p:cNvSpPr>
          <p:nvPr>
            <p:ph type="sldNum" sz="quarter" idx="12"/>
          </p:nvPr>
        </p:nvSpPr>
        <p:spPr/>
        <p:txBody>
          <a:bodyPr/>
          <a:lstStyle>
            <a:lvl1pPr>
              <a:defRPr/>
            </a:lvl1pPr>
          </a:lstStyle>
          <a:p>
            <a:fld id="{8A844BA6-5098-E44C-98BC-C5CC9E89D16D}" type="slidenum">
              <a:rPr lang="en-US" altLang="en-US"/>
              <a:pPr/>
              <a:t>‹#›</a:t>
            </a:fld>
            <a:endParaRPr lang="en-US" altLang="en-US"/>
          </a:p>
        </p:txBody>
      </p:sp>
    </p:spTree>
    <p:extLst>
      <p:ext uri="{BB962C8B-B14F-4D97-AF65-F5344CB8AC3E}">
        <p14:creationId xmlns:p14="http://schemas.microsoft.com/office/powerpoint/2010/main" val="30359055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3149600" y="1600201"/>
            <a:ext cx="8534400" cy="1470025"/>
          </a:xfrm>
        </p:spPr>
        <p:txBody>
          <a:bodyPr>
            <a:noAutofit/>
          </a:bodyPr>
          <a:lstStyle>
            <a:lvl1pPr>
              <a:defRPr sz="4000" b="1">
                <a:solidFill>
                  <a:schemeClr val="tx2"/>
                </a:solidFill>
                <a:latin typeface="+mj-lt"/>
                <a:ea typeface="Tahoma"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149600" y="3962400"/>
            <a:ext cx="8534400" cy="1752600"/>
          </a:xfrm>
          <a:prstGeom prst="rect">
            <a:avLst/>
          </a:prstGeom>
        </p:spPr>
        <p:txBody>
          <a:bodyPr>
            <a:normAutofit/>
          </a:bodyPr>
          <a:lstStyle>
            <a:lvl1pPr marL="0" indent="0" algn="ctr">
              <a:buNone/>
              <a:defRPr sz="3200" b="0">
                <a:solidFill>
                  <a:schemeClr val="accent1"/>
                </a:solidFill>
                <a:latin typeface="+mn-lt"/>
                <a:ea typeface="Tahoma"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a:t>
            </a:r>
            <a:br>
              <a:rPr lang="en-US" dirty="0"/>
            </a:br>
            <a:r>
              <a:rPr lang="en-US" dirty="0"/>
              <a:t>subtitle style</a:t>
            </a:r>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41200"/>
            <a:ext cx="6485467" cy="492201"/>
          </a:xfrm>
          <a:prstGeom prst="rect">
            <a:avLst/>
          </a:prstGeom>
        </p:spPr>
      </p:pic>
      <p:pic>
        <p:nvPicPr>
          <p:cNvPr id="23" name="Picture 22" descr="CBP1010727-taller-ppt.jpg"/>
          <p:cNvPicPr>
            <a:picLocks noChangeAspect="1"/>
          </p:cNvPicPr>
          <p:nvPr/>
        </p:nvPicPr>
        <p:blipFill>
          <a:blip r:embed="rId3"/>
          <a:srcRect l="35263" r="10001"/>
          <a:stretch>
            <a:fillRect/>
          </a:stretch>
        </p:blipFill>
        <p:spPr>
          <a:xfrm>
            <a:off x="0" y="0"/>
            <a:ext cx="2641600" cy="6858000"/>
          </a:xfrm>
          <a:prstGeom prst="rect">
            <a:avLst/>
          </a:prstGeom>
        </p:spPr>
      </p:pic>
      <p:sp>
        <p:nvSpPr>
          <p:cNvPr id="25" name="Rectangle 24"/>
          <p:cNvSpPr/>
          <p:nvPr/>
        </p:nvSpPr>
        <p:spPr>
          <a:xfrm>
            <a:off x="2641600" y="0"/>
            <a:ext cx="9550400" cy="6096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6" name="Rectangle 25"/>
          <p:cNvSpPr/>
          <p:nvPr/>
        </p:nvSpPr>
        <p:spPr>
          <a:xfrm>
            <a:off x="0" y="0"/>
            <a:ext cx="2641600" cy="609600"/>
          </a:xfrm>
          <a:prstGeom prst="rect">
            <a:avLst/>
          </a:prstGeom>
          <a:solidFill>
            <a:srgbClr val="2F6DB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2400" y="41200"/>
            <a:ext cx="6485467" cy="492201"/>
          </a:xfrm>
          <a:prstGeom prst="rect">
            <a:avLst/>
          </a:prstGeom>
        </p:spPr>
      </p:pic>
      <p:pic>
        <p:nvPicPr>
          <p:cNvPr id="9" name="Picture 8" descr="CBP1010727-taller-ppt.jpg"/>
          <p:cNvPicPr>
            <a:picLocks noChangeAspect="1"/>
          </p:cNvPicPr>
          <p:nvPr userDrawn="1"/>
        </p:nvPicPr>
        <p:blipFill>
          <a:blip r:embed="rId3"/>
          <a:srcRect l="35263" r="10001"/>
          <a:stretch>
            <a:fillRect/>
          </a:stretch>
        </p:blipFill>
        <p:spPr>
          <a:xfrm>
            <a:off x="0" y="0"/>
            <a:ext cx="2641600" cy="6858000"/>
          </a:xfrm>
          <a:prstGeom prst="rect">
            <a:avLst/>
          </a:prstGeom>
        </p:spPr>
      </p:pic>
      <p:sp>
        <p:nvSpPr>
          <p:cNvPr id="10" name="Rectangle 9"/>
          <p:cNvSpPr/>
          <p:nvPr userDrawn="1"/>
        </p:nvSpPr>
        <p:spPr>
          <a:xfrm>
            <a:off x="2641600" y="0"/>
            <a:ext cx="9550400" cy="6096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0"/>
            <a:ext cx="2641600" cy="609600"/>
          </a:xfrm>
          <a:prstGeom prst="rect">
            <a:avLst/>
          </a:prstGeom>
          <a:solidFill>
            <a:srgbClr val="2F6DB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15346592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ver Slide">
    <p:bg>
      <p:bgRef idx="1001">
        <a:schemeClr val="bg1"/>
      </p:bgRef>
    </p:bg>
    <p:spTree>
      <p:nvGrpSpPr>
        <p:cNvPr id="1" name=""/>
        <p:cNvGrpSpPr/>
        <p:nvPr/>
      </p:nvGrpSpPr>
      <p:grpSpPr>
        <a:xfrm>
          <a:off x="0" y="0"/>
          <a:ext cx="0" cy="0"/>
          <a:chOff x="0" y="0"/>
          <a:chExt cx="0" cy="0"/>
        </a:xfrm>
      </p:grpSpPr>
      <p:sp>
        <p:nvSpPr>
          <p:cNvPr id="25" name="Rectangle 24"/>
          <p:cNvSpPr/>
          <p:nvPr/>
        </p:nvSpPr>
        <p:spPr>
          <a:xfrm>
            <a:off x="0" y="0"/>
            <a:ext cx="12192000" cy="68580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descr="CBP1010727-taller-ppt.jpg"/>
          <p:cNvPicPr>
            <a:picLocks noChangeAspect="1"/>
          </p:cNvPicPr>
          <p:nvPr/>
        </p:nvPicPr>
        <p:blipFill>
          <a:blip r:embed="rId2"/>
          <a:srcRect l="2701" t="22222" r="13182" b="8889"/>
          <a:stretch>
            <a:fillRect/>
          </a:stretch>
        </p:blipFill>
        <p:spPr>
          <a:xfrm>
            <a:off x="5486400" y="0"/>
            <a:ext cx="5892800" cy="6858000"/>
          </a:xfrm>
          <a:prstGeom prst="rect">
            <a:avLst/>
          </a:prstGeom>
        </p:spPr>
      </p:pic>
      <p:sp>
        <p:nvSpPr>
          <p:cNvPr id="26" name="Rectangle 25"/>
          <p:cNvSpPr/>
          <p:nvPr/>
        </p:nvSpPr>
        <p:spPr>
          <a:xfrm>
            <a:off x="9855200" y="0"/>
            <a:ext cx="1727200" cy="6858000"/>
          </a:xfrm>
          <a:prstGeom prst="rect">
            <a:avLst/>
          </a:prstGeom>
          <a:solidFill>
            <a:srgbClr val="2F6DB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Rectangle 4"/>
          <p:cNvSpPr/>
          <p:nvPr userDrawn="1"/>
        </p:nvSpPr>
        <p:spPr>
          <a:xfrm>
            <a:off x="0" y="0"/>
            <a:ext cx="12192000" cy="68580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6" name="Picture 5" descr="CBP1010727-taller-ppt.jpg"/>
          <p:cNvPicPr>
            <a:picLocks noChangeAspect="1"/>
          </p:cNvPicPr>
          <p:nvPr userDrawn="1"/>
        </p:nvPicPr>
        <p:blipFill>
          <a:blip r:embed="rId2"/>
          <a:srcRect l="2701" t="22222" r="13182" b="8889"/>
          <a:stretch>
            <a:fillRect/>
          </a:stretch>
        </p:blipFill>
        <p:spPr>
          <a:xfrm>
            <a:off x="5486400" y="0"/>
            <a:ext cx="5892800" cy="6858000"/>
          </a:xfrm>
          <a:prstGeom prst="rect">
            <a:avLst/>
          </a:prstGeom>
        </p:spPr>
      </p:pic>
      <p:sp>
        <p:nvSpPr>
          <p:cNvPr id="7" name="Rectangle 6"/>
          <p:cNvSpPr/>
          <p:nvPr userDrawn="1"/>
        </p:nvSpPr>
        <p:spPr>
          <a:xfrm>
            <a:off x="9855200" y="0"/>
            <a:ext cx="1727200" cy="6858000"/>
          </a:xfrm>
          <a:prstGeom prst="rect">
            <a:avLst/>
          </a:prstGeom>
          <a:solidFill>
            <a:srgbClr val="2F6DB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a:extLst>
              <a:ext uri="{FF2B5EF4-FFF2-40B4-BE49-F238E27FC236}">
                <a16:creationId xmlns:a16="http://schemas.microsoft.com/office/drawing/2014/main" id="{736BA530-298A-DA47-B6A1-1AAE6535AF53}"/>
              </a:ext>
            </a:extLst>
          </p:cNvPr>
          <p:cNvSpPr/>
          <p:nvPr userDrawn="1"/>
        </p:nvSpPr>
        <p:spPr>
          <a:xfrm>
            <a:off x="0" y="481816"/>
            <a:ext cx="12192000" cy="1097280"/>
          </a:xfrm>
          <a:prstGeom prst="rect">
            <a:avLst/>
          </a:prstGeom>
          <a:solidFill>
            <a:schemeClr val="bg1"/>
          </a:solidFill>
          <a:ln>
            <a:noFill/>
          </a:ln>
          <a:effectLst>
            <a:outerShdw blurRad="88900" dist="50800" dir="3180000" algn="tl" rotWithShape="0">
              <a:schemeClr val="tx1">
                <a:lumMod val="75000"/>
                <a:lumOff val="2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bhwp-logo-horiz-web.jpg">
            <a:extLst>
              <a:ext uri="{FF2B5EF4-FFF2-40B4-BE49-F238E27FC236}">
                <a16:creationId xmlns:a16="http://schemas.microsoft.com/office/drawing/2014/main" id="{6B1525A0-DE3C-FA4F-BFDB-23509A927C0B}"/>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9052" y="511698"/>
            <a:ext cx="4800600" cy="1009842"/>
          </a:xfrm>
          <a:prstGeom prst="rect">
            <a:avLst/>
          </a:prstGeom>
        </p:spPr>
      </p:pic>
    </p:spTree>
    <p:extLst>
      <p:ext uri="{BB962C8B-B14F-4D97-AF65-F5344CB8AC3E}">
        <p14:creationId xmlns:p14="http://schemas.microsoft.com/office/powerpoint/2010/main" val="113470702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3149600" y="1600201"/>
            <a:ext cx="8534400" cy="1470025"/>
          </a:xfrm>
        </p:spPr>
        <p:txBody>
          <a:bodyPr>
            <a:noAutofit/>
          </a:bodyPr>
          <a:lstStyle>
            <a:lvl1pPr>
              <a:defRPr sz="4000" b="1">
                <a:solidFill>
                  <a:schemeClr val="tx2"/>
                </a:solidFill>
                <a:latin typeface="+mj-lt"/>
                <a:ea typeface="Tahoma" pitchFamily="34" charset="0"/>
                <a:cs typeface="Arial" pitchFamily="34" charset="0"/>
              </a:defRPr>
            </a:lvl1pPr>
          </a:lstStyle>
          <a:p>
            <a:r>
              <a:rPr lang="en-US"/>
              <a:t>Click to edit Master title style</a:t>
            </a:r>
            <a:endParaRPr lang="en-US" dirty="0"/>
          </a:p>
        </p:txBody>
      </p:sp>
      <p:sp>
        <p:nvSpPr>
          <p:cNvPr id="3" name="Subtitle 2"/>
          <p:cNvSpPr>
            <a:spLocks noGrp="1"/>
          </p:cNvSpPr>
          <p:nvPr>
            <p:ph type="subTitle" idx="1" hasCustomPrompt="1"/>
          </p:nvPr>
        </p:nvSpPr>
        <p:spPr>
          <a:xfrm>
            <a:off x="3149600" y="3962400"/>
            <a:ext cx="8534400" cy="1752600"/>
          </a:xfrm>
          <a:prstGeom prst="rect">
            <a:avLst/>
          </a:prstGeom>
        </p:spPr>
        <p:txBody>
          <a:bodyPr>
            <a:normAutofit/>
          </a:bodyPr>
          <a:lstStyle>
            <a:lvl1pPr marL="0" indent="0" algn="ctr">
              <a:buNone/>
              <a:defRPr sz="3200" b="0">
                <a:solidFill>
                  <a:schemeClr val="accent1"/>
                </a:solidFill>
                <a:latin typeface="+mn-lt"/>
                <a:ea typeface="Tahoma"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a:t>
            </a:r>
            <a:br>
              <a:rPr lang="en-US" dirty="0"/>
            </a:br>
            <a:r>
              <a:rPr lang="en-US" dirty="0"/>
              <a:t>subtitle style</a:t>
            </a:r>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2400" y="41200"/>
            <a:ext cx="6485467" cy="492201"/>
          </a:xfrm>
          <a:prstGeom prst="rect">
            <a:avLst/>
          </a:prstGeom>
        </p:spPr>
      </p:pic>
      <p:pic>
        <p:nvPicPr>
          <p:cNvPr id="23" name="Picture 22" descr="CBP1010727-taller-ppt.jpg"/>
          <p:cNvPicPr>
            <a:picLocks noChangeAspect="1"/>
          </p:cNvPicPr>
          <p:nvPr/>
        </p:nvPicPr>
        <p:blipFill>
          <a:blip r:embed="rId3"/>
          <a:srcRect l="35263" r="10001"/>
          <a:stretch>
            <a:fillRect/>
          </a:stretch>
        </p:blipFill>
        <p:spPr>
          <a:xfrm>
            <a:off x="0" y="0"/>
            <a:ext cx="2641600" cy="6858000"/>
          </a:xfrm>
          <a:prstGeom prst="rect">
            <a:avLst/>
          </a:prstGeom>
        </p:spPr>
      </p:pic>
      <p:sp>
        <p:nvSpPr>
          <p:cNvPr id="25" name="Rectangle 24"/>
          <p:cNvSpPr/>
          <p:nvPr/>
        </p:nvSpPr>
        <p:spPr>
          <a:xfrm>
            <a:off x="2641600" y="0"/>
            <a:ext cx="9550400" cy="6096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6" name="Rectangle 25"/>
          <p:cNvSpPr/>
          <p:nvPr/>
        </p:nvSpPr>
        <p:spPr>
          <a:xfrm>
            <a:off x="0" y="0"/>
            <a:ext cx="2641600" cy="609600"/>
          </a:xfrm>
          <a:prstGeom prst="rect">
            <a:avLst/>
          </a:prstGeom>
          <a:solidFill>
            <a:srgbClr val="2F6DB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62400" y="41200"/>
            <a:ext cx="6485467" cy="492201"/>
          </a:xfrm>
          <a:prstGeom prst="rect">
            <a:avLst/>
          </a:prstGeom>
        </p:spPr>
      </p:pic>
      <p:pic>
        <p:nvPicPr>
          <p:cNvPr id="9" name="Picture 8" descr="CBP1010727-taller-ppt.jpg"/>
          <p:cNvPicPr>
            <a:picLocks noChangeAspect="1"/>
          </p:cNvPicPr>
          <p:nvPr userDrawn="1"/>
        </p:nvPicPr>
        <p:blipFill>
          <a:blip r:embed="rId3"/>
          <a:srcRect l="35263" r="10001"/>
          <a:stretch>
            <a:fillRect/>
          </a:stretch>
        </p:blipFill>
        <p:spPr>
          <a:xfrm>
            <a:off x="0" y="0"/>
            <a:ext cx="2641600" cy="6858000"/>
          </a:xfrm>
          <a:prstGeom prst="rect">
            <a:avLst/>
          </a:prstGeom>
        </p:spPr>
      </p:pic>
      <p:sp>
        <p:nvSpPr>
          <p:cNvPr id="10" name="Rectangle 9"/>
          <p:cNvSpPr/>
          <p:nvPr userDrawn="1"/>
        </p:nvSpPr>
        <p:spPr>
          <a:xfrm>
            <a:off x="2641600" y="0"/>
            <a:ext cx="9550400" cy="6096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p:cNvSpPr/>
          <p:nvPr userDrawn="1"/>
        </p:nvSpPr>
        <p:spPr>
          <a:xfrm>
            <a:off x="0" y="0"/>
            <a:ext cx="2641600" cy="609600"/>
          </a:xfrm>
          <a:prstGeom prst="rect">
            <a:avLst/>
          </a:prstGeom>
          <a:solidFill>
            <a:srgbClr val="2F6DB2">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300659460"/>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Main Content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0">
                <a:solidFill>
                  <a:schemeClr val="tx2">
                    <a:lumMod val="75000"/>
                  </a:schemeClr>
                </a:solidFill>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525963"/>
          </a:xfrm>
          <a:prstGeom prst="rect">
            <a:avLst/>
          </a:prstGeom>
        </p:spPr>
        <p:txBody>
          <a:bodyPr/>
          <a:lstStyle>
            <a:lvl1pPr>
              <a:defRPr>
                <a:solidFill>
                  <a:srgbClr val="00660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Rectangle 19"/>
          <p:cNvSpPr/>
          <p:nvPr/>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Round Diagonal Corner Rectangle 20"/>
          <p:cNvSpPr/>
          <p:nvPr/>
        </p:nvSpPr>
        <p:spPr>
          <a:xfrm rot="10800000">
            <a:off x="190005" y="152400"/>
            <a:ext cx="11798796" cy="6324600"/>
          </a:xfrm>
          <a:custGeom>
            <a:avLst/>
            <a:gdLst>
              <a:gd name="connsiteX0" fmla="*/ 1054121 w 8839200"/>
              <a:gd name="connsiteY0" fmla="*/ 0 h 6324600"/>
              <a:gd name="connsiteX1" fmla="*/ 8839200 w 8839200"/>
              <a:gd name="connsiteY1" fmla="*/ 0 h 6324600"/>
              <a:gd name="connsiteX2" fmla="*/ 8839200 w 8839200"/>
              <a:gd name="connsiteY2" fmla="*/ 0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8839200 w 8839200"/>
              <a:gd name="connsiteY1" fmla="*/ 0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9200 w 8839200"/>
              <a:gd name="connsiteY3" fmla="*/ 0 h 6324600"/>
              <a:gd name="connsiteX4" fmla="*/ 8837221 w 8839200"/>
              <a:gd name="connsiteY4" fmla="*/ 1251857 h 6324600"/>
              <a:gd name="connsiteX5" fmla="*/ 8839200 w 8839200"/>
              <a:gd name="connsiteY5" fmla="*/ 5270479 h 6324600"/>
              <a:gd name="connsiteX6" fmla="*/ 7785079 w 8839200"/>
              <a:gd name="connsiteY6" fmla="*/ 6324600 h 6324600"/>
              <a:gd name="connsiteX7" fmla="*/ 0 w 8839200"/>
              <a:gd name="connsiteY7" fmla="*/ 6324600 h 6324600"/>
              <a:gd name="connsiteX8" fmla="*/ 0 w 8839200"/>
              <a:gd name="connsiteY8" fmla="*/ 6324600 h 6324600"/>
              <a:gd name="connsiteX9" fmla="*/ 0 w 8839200"/>
              <a:gd name="connsiteY9" fmla="*/ 1054121 h 6324600"/>
              <a:gd name="connsiteX10" fmla="*/ 1054121 w 8839200"/>
              <a:gd name="connsiteY10"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9087350"/>
              <a:gd name="connsiteY0" fmla="*/ 0 h 6324600"/>
              <a:gd name="connsiteX1" fmla="*/ 7780317 w 9087350"/>
              <a:gd name="connsiteY1" fmla="*/ 4948 h 6324600"/>
              <a:gd name="connsiteX2" fmla="*/ 8837221 w 9087350"/>
              <a:gd name="connsiteY2" fmla="*/ 1251857 h 6324600"/>
              <a:gd name="connsiteX3" fmla="*/ 8839200 w 9087350"/>
              <a:gd name="connsiteY3" fmla="*/ 5270479 h 6324600"/>
              <a:gd name="connsiteX4" fmla="*/ 7785079 w 9087350"/>
              <a:gd name="connsiteY4" fmla="*/ 6324600 h 6324600"/>
              <a:gd name="connsiteX5" fmla="*/ 0 w 9087350"/>
              <a:gd name="connsiteY5" fmla="*/ 6324600 h 6324600"/>
              <a:gd name="connsiteX6" fmla="*/ 0 w 9087350"/>
              <a:gd name="connsiteY6" fmla="*/ 6324600 h 6324600"/>
              <a:gd name="connsiteX7" fmla="*/ 0 w 9087350"/>
              <a:gd name="connsiteY7" fmla="*/ 1054121 h 6324600"/>
              <a:gd name="connsiteX8" fmla="*/ 1054121 w 908735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54493"/>
              <a:gd name="connsiteY0" fmla="*/ 0 h 6324600"/>
              <a:gd name="connsiteX1" fmla="*/ 7780317 w 8854493"/>
              <a:gd name="connsiteY1" fmla="*/ 4948 h 6324600"/>
              <a:gd name="connsiteX2" fmla="*/ 8837221 w 8854493"/>
              <a:gd name="connsiteY2" fmla="*/ 1251857 h 6324600"/>
              <a:gd name="connsiteX3" fmla="*/ 8839200 w 8854493"/>
              <a:gd name="connsiteY3" fmla="*/ 5270479 h 6324600"/>
              <a:gd name="connsiteX4" fmla="*/ 7785079 w 8854493"/>
              <a:gd name="connsiteY4" fmla="*/ 6324600 h 6324600"/>
              <a:gd name="connsiteX5" fmla="*/ 0 w 8854493"/>
              <a:gd name="connsiteY5" fmla="*/ 6324600 h 6324600"/>
              <a:gd name="connsiteX6" fmla="*/ 0 w 8854493"/>
              <a:gd name="connsiteY6" fmla="*/ 6324600 h 6324600"/>
              <a:gd name="connsiteX7" fmla="*/ 0 w 8854493"/>
              <a:gd name="connsiteY7" fmla="*/ 1054121 h 6324600"/>
              <a:gd name="connsiteX8" fmla="*/ 1054121 w 8854493"/>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469086 w 8839200"/>
              <a:gd name="connsiteY4" fmla="*/ 606136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18468 w 8839200"/>
              <a:gd name="connsiteY4" fmla="*/ 623949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50169"/>
              <a:gd name="connsiteY0" fmla="*/ 0 h 6324600"/>
              <a:gd name="connsiteX1" fmla="*/ 7780317 w 8850169"/>
              <a:gd name="connsiteY1" fmla="*/ 4948 h 6324600"/>
              <a:gd name="connsiteX2" fmla="*/ 8837221 w 8850169"/>
              <a:gd name="connsiteY2" fmla="*/ 1251857 h 6324600"/>
              <a:gd name="connsiteX3" fmla="*/ 8839200 w 8850169"/>
              <a:gd name="connsiteY3" fmla="*/ 5270479 h 6324600"/>
              <a:gd name="connsiteX4" fmla="*/ 8765969 w 8850169"/>
              <a:gd name="connsiteY4" fmla="*/ 6310746 h 6324600"/>
              <a:gd name="connsiteX5" fmla="*/ 7785079 w 8850169"/>
              <a:gd name="connsiteY5" fmla="*/ 6324600 h 6324600"/>
              <a:gd name="connsiteX6" fmla="*/ 0 w 8850169"/>
              <a:gd name="connsiteY6" fmla="*/ 6324600 h 6324600"/>
              <a:gd name="connsiteX7" fmla="*/ 0 w 8850169"/>
              <a:gd name="connsiteY7" fmla="*/ 6324600 h 6324600"/>
              <a:gd name="connsiteX8" fmla="*/ 0 w 8850169"/>
              <a:gd name="connsiteY8" fmla="*/ 1054121 h 6324600"/>
              <a:gd name="connsiteX9" fmla="*/ 1054121 w 8850169"/>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65969 w 8839200"/>
              <a:gd name="connsiteY4" fmla="*/ 6310746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49873"/>
              <a:gd name="connsiteY0" fmla="*/ 0 h 6324600"/>
              <a:gd name="connsiteX1" fmla="*/ 7780317 w 8849873"/>
              <a:gd name="connsiteY1" fmla="*/ 4948 h 6324600"/>
              <a:gd name="connsiteX2" fmla="*/ 8837221 w 8849873"/>
              <a:gd name="connsiteY2" fmla="*/ 1251857 h 6324600"/>
              <a:gd name="connsiteX3" fmla="*/ 8839200 w 8849873"/>
              <a:gd name="connsiteY3" fmla="*/ 5270479 h 6324600"/>
              <a:gd name="connsiteX4" fmla="*/ 8849096 w 8849873"/>
              <a:gd name="connsiteY4" fmla="*/ 6310746 h 6324600"/>
              <a:gd name="connsiteX5" fmla="*/ 7785079 w 8849873"/>
              <a:gd name="connsiteY5" fmla="*/ 6324600 h 6324600"/>
              <a:gd name="connsiteX6" fmla="*/ 0 w 8849873"/>
              <a:gd name="connsiteY6" fmla="*/ 6324600 h 6324600"/>
              <a:gd name="connsiteX7" fmla="*/ 0 w 8849873"/>
              <a:gd name="connsiteY7" fmla="*/ 6324600 h 6324600"/>
              <a:gd name="connsiteX8" fmla="*/ 0 w 8849873"/>
              <a:gd name="connsiteY8" fmla="*/ 1054121 h 6324600"/>
              <a:gd name="connsiteX9" fmla="*/ 1054121 w 8849873"/>
              <a:gd name="connsiteY9" fmla="*/ 0 h 6324600"/>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7785079 w 8975832"/>
              <a:gd name="connsiteY4" fmla="*/ 6324600 h 6324600"/>
              <a:gd name="connsiteX5" fmla="*/ 0 w 8975832"/>
              <a:gd name="connsiteY5" fmla="*/ 6324600 h 6324600"/>
              <a:gd name="connsiteX6" fmla="*/ 0 w 8975832"/>
              <a:gd name="connsiteY6" fmla="*/ 6324600 h 6324600"/>
              <a:gd name="connsiteX7" fmla="*/ 0 w 8975832"/>
              <a:gd name="connsiteY7" fmla="*/ 1054121 h 6324600"/>
              <a:gd name="connsiteX8" fmla="*/ 1054121 w 8975832"/>
              <a:gd name="connsiteY8" fmla="*/ 0 h 6324600"/>
              <a:gd name="connsiteX0" fmla="*/ 1054121 w 8975832"/>
              <a:gd name="connsiteY0" fmla="*/ 0 h 6689609"/>
              <a:gd name="connsiteX1" fmla="*/ 7780317 w 8975832"/>
              <a:gd name="connsiteY1" fmla="*/ 4948 h 6689609"/>
              <a:gd name="connsiteX2" fmla="*/ 8837221 w 8975832"/>
              <a:gd name="connsiteY2" fmla="*/ 1251857 h 6689609"/>
              <a:gd name="connsiteX3" fmla="*/ 8849096 w 8975832"/>
              <a:gd name="connsiteY3" fmla="*/ 6310746 h 6689609"/>
              <a:gd name="connsiteX4" fmla="*/ 0 w 8975832"/>
              <a:gd name="connsiteY4" fmla="*/ 6324600 h 6689609"/>
              <a:gd name="connsiteX5" fmla="*/ 0 w 8975832"/>
              <a:gd name="connsiteY5" fmla="*/ 6324600 h 6689609"/>
              <a:gd name="connsiteX6" fmla="*/ 0 w 8975832"/>
              <a:gd name="connsiteY6" fmla="*/ 1054121 h 6689609"/>
              <a:gd name="connsiteX7" fmla="*/ 1054121 w 8975832"/>
              <a:gd name="connsiteY7" fmla="*/ 0 h 6689609"/>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0 w 8975832"/>
              <a:gd name="connsiteY4" fmla="*/ 6324600 h 6324600"/>
              <a:gd name="connsiteX5" fmla="*/ 0 w 8975832"/>
              <a:gd name="connsiteY5" fmla="*/ 6324600 h 6324600"/>
              <a:gd name="connsiteX6" fmla="*/ 0 w 8975832"/>
              <a:gd name="connsiteY6" fmla="*/ 1054121 h 6324600"/>
              <a:gd name="connsiteX7" fmla="*/ 1054121 w 8975832"/>
              <a:gd name="connsiteY7" fmla="*/ 0 h 6324600"/>
              <a:gd name="connsiteX0" fmla="*/ 1054121 w 8916213"/>
              <a:gd name="connsiteY0" fmla="*/ 0 h 6324600"/>
              <a:gd name="connsiteX1" fmla="*/ 7780317 w 8916213"/>
              <a:gd name="connsiteY1" fmla="*/ 4948 h 6324600"/>
              <a:gd name="connsiteX2" fmla="*/ 8837221 w 8916213"/>
              <a:gd name="connsiteY2" fmla="*/ 1251857 h 6324600"/>
              <a:gd name="connsiteX3" fmla="*/ 8849096 w 8916213"/>
              <a:gd name="connsiteY3" fmla="*/ 6310746 h 6324600"/>
              <a:gd name="connsiteX4" fmla="*/ 0 w 8916213"/>
              <a:gd name="connsiteY4" fmla="*/ 6324600 h 6324600"/>
              <a:gd name="connsiteX5" fmla="*/ 0 w 8916213"/>
              <a:gd name="connsiteY5" fmla="*/ 6324600 h 6324600"/>
              <a:gd name="connsiteX6" fmla="*/ 0 w 8916213"/>
              <a:gd name="connsiteY6" fmla="*/ 1054121 h 6324600"/>
              <a:gd name="connsiteX7" fmla="*/ 1054121 w 8916213"/>
              <a:gd name="connsiteY7" fmla="*/ 0 h 6324600"/>
              <a:gd name="connsiteX0" fmla="*/ 1054121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0 w 8849096"/>
              <a:gd name="connsiteY6" fmla="*/ 1054121 h 6324600"/>
              <a:gd name="connsiteX7" fmla="*/ 1054121 w 8849096"/>
              <a:gd name="connsiteY7" fmla="*/ 0 h 6324600"/>
              <a:gd name="connsiteX0" fmla="*/ 277771 w 9058398"/>
              <a:gd name="connsiteY0" fmla="*/ 0 h 6324600"/>
              <a:gd name="connsiteX1" fmla="*/ 7989619 w 9058398"/>
              <a:gd name="connsiteY1" fmla="*/ 4948 h 6324600"/>
              <a:gd name="connsiteX2" fmla="*/ 9046523 w 9058398"/>
              <a:gd name="connsiteY2" fmla="*/ 1251857 h 6324600"/>
              <a:gd name="connsiteX3" fmla="*/ 9058398 w 9058398"/>
              <a:gd name="connsiteY3" fmla="*/ 6310746 h 6324600"/>
              <a:gd name="connsiteX4" fmla="*/ 209302 w 9058398"/>
              <a:gd name="connsiteY4" fmla="*/ 6324600 h 6324600"/>
              <a:gd name="connsiteX5" fmla="*/ 209302 w 9058398"/>
              <a:gd name="connsiteY5" fmla="*/ 6324600 h 6324600"/>
              <a:gd name="connsiteX6" fmla="*/ 209302 w 9058398"/>
              <a:gd name="connsiteY6" fmla="*/ 1054121 h 6324600"/>
              <a:gd name="connsiteX7" fmla="*/ 277771 w 9058398"/>
              <a:gd name="connsiteY7" fmla="*/ 0 h 6324600"/>
              <a:gd name="connsiteX0" fmla="*/ 68469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68469 w 8849096"/>
              <a:gd name="connsiteY6" fmla="*/ 0 h 6324600"/>
              <a:gd name="connsiteX0" fmla="*/ 20968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4909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2534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60972"/>
              <a:gd name="connsiteY0" fmla="*/ 0 h 6324600"/>
              <a:gd name="connsiteX1" fmla="*/ 7899070 w 8860972"/>
              <a:gd name="connsiteY1" fmla="*/ 4948 h 6324600"/>
              <a:gd name="connsiteX2" fmla="*/ 8860972 w 8860972"/>
              <a:gd name="connsiteY2" fmla="*/ 1097478 h 6324600"/>
              <a:gd name="connsiteX3" fmla="*/ 8849096 w 8860972"/>
              <a:gd name="connsiteY3" fmla="*/ 6310746 h 6324600"/>
              <a:gd name="connsiteX4" fmla="*/ 0 w 8860972"/>
              <a:gd name="connsiteY4" fmla="*/ 6324600 h 6324600"/>
              <a:gd name="connsiteX5" fmla="*/ 0 w 8860972"/>
              <a:gd name="connsiteY5" fmla="*/ 6324600 h 6324600"/>
              <a:gd name="connsiteX6" fmla="*/ 20968 w 8860972"/>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9097" h="6324600">
                <a:moveTo>
                  <a:pt x="20968" y="0"/>
                </a:moveTo>
                <a:lnTo>
                  <a:pt x="7899070" y="4948"/>
                </a:lnTo>
                <a:cubicBezTo>
                  <a:pt x="8602487" y="-165"/>
                  <a:pt x="8836562" y="541709"/>
                  <a:pt x="8849097" y="1109354"/>
                </a:cubicBezTo>
                <a:cubicBezTo>
                  <a:pt x="8849097" y="2718460"/>
                  <a:pt x="8834447" y="4740895"/>
                  <a:pt x="8849096" y="6310746"/>
                </a:cubicBezTo>
                <a:lnTo>
                  <a:pt x="0" y="6324600"/>
                </a:lnTo>
                <a:lnTo>
                  <a:pt x="0" y="6324600"/>
                </a:lnTo>
                <a:cubicBezTo>
                  <a:pt x="6989" y="4216400"/>
                  <a:pt x="13979" y="2108200"/>
                  <a:pt x="20968" y="0"/>
                </a:cubicBezTo>
                <a:close/>
              </a:path>
            </a:pathLst>
          </a:custGeom>
          <a:solidFill>
            <a:schemeClr val="bg1"/>
          </a:solidFill>
          <a:ln w="9525">
            <a:solidFill>
              <a:schemeClr val="accent1">
                <a:lumMod val="60000"/>
                <a:lumOff val="40000"/>
              </a:schemeClr>
            </a:solidFill>
          </a:ln>
          <a:effectLst>
            <a:outerShdw blurRad="228600" dist="508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TextBox 21"/>
          <p:cNvSpPr txBox="1"/>
          <p:nvPr/>
        </p:nvSpPr>
        <p:spPr>
          <a:xfrm>
            <a:off x="10464800" y="6583680"/>
            <a:ext cx="1625600" cy="230832"/>
          </a:xfrm>
          <a:prstGeom prst="rect">
            <a:avLst/>
          </a:prstGeom>
          <a:noFill/>
        </p:spPr>
        <p:txBody>
          <a:bodyPr wrap="square" rtlCol="0">
            <a:spAutoFit/>
          </a:bodyPr>
          <a:lstStyle/>
          <a:p>
            <a:pPr algn="r"/>
            <a:r>
              <a:rPr lang="en-US" sz="900" dirty="0">
                <a:solidFill>
                  <a:schemeClr val="bg1">
                    <a:lumMod val="85000"/>
                  </a:schemeClr>
                </a:solidFill>
              </a:rPr>
              <a:t>© 2012 BHWP</a:t>
            </a:r>
          </a:p>
        </p:txBody>
      </p:sp>
      <p:pic>
        <p:nvPicPr>
          <p:cNvPr id="25" name="Picture 24" descr="bhwp-logo-one-line.png"/>
          <p:cNvPicPr>
            <a:picLocks noChangeAspect="1"/>
          </p:cNvPicPr>
          <p:nvPr/>
        </p:nvPicPr>
        <p:blipFill>
          <a:blip r:embed="rId2"/>
          <a:srcRect b="34801"/>
          <a:stretch>
            <a:fillRect/>
          </a:stretch>
        </p:blipFill>
        <p:spPr>
          <a:xfrm>
            <a:off x="237067" y="6477001"/>
            <a:ext cx="5730240" cy="405115"/>
          </a:xfrm>
          <a:prstGeom prst="rect">
            <a:avLst/>
          </a:prstGeom>
        </p:spPr>
      </p:pic>
      <p:sp>
        <p:nvSpPr>
          <p:cNvPr id="8" name="Rectangle 7"/>
          <p:cNvSpPr/>
          <p:nvPr userDrawn="1"/>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ound Diagonal Corner Rectangle 20"/>
          <p:cNvSpPr/>
          <p:nvPr userDrawn="1"/>
        </p:nvSpPr>
        <p:spPr>
          <a:xfrm rot="10800000">
            <a:off x="190005" y="152400"/>
            <a:ext cx="11798796" cy="6324600"/>
          </a:xfrm>
          <a:custGeom>
            <a:avLst/>
            <a:gdLst>
              <a:gd name="connsiteX0" fmla="*/ 1054121 w 8839200"/>
              <a:gd name="connsiteY0" fmla="*/ 0 h 6324600"/>
              <a:gd name="connsiteX1" fmla="*/ 8839200 w 8839200"/>
              <a:gd name="connsiteY1" fmla="*/ 0 h 6324600"/>
              <a:gd name="connsiteX2" fmla="*/ 8839200 w 8839200"/>
              <a:gd name="connsiteY2" fmla="*/ 0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8839200 w 8839200"/>
              <a:gd name="connsiteY1" fmla="*/ 0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9200 w 8839200"/>
              <a:gd name="connsiteY3" fmla="*/ 0 h 6324600"/>
              <a:gd name="connsiteX4" fmla="*/ 8837221 w 8839200"/>
              <a:gd name="connsiteY4" fmla="*/ 1251857 h 6324600"/>
              <a:gd name="connsiteX5" fmla="*/ 8839200 w 8839200"/>
              <a:gd name="connsiteY5" fmla="*/ 5270479 h 6324600"/>
              <a:gd name="connsiteX6" fmla="*/ 7785079 w 8839200"/>
              <a:gd name="connsiteY6" fmla="*/ 6324600 h 6324600"/>
              <a:gd name="connsiteX7" fmla="*/ 0 w 8839200"/>
              <a:gd name="connsiteY7" fmla="*/ 6324600 h 6324600"/>
              <a:gd name="connsiteX8" fmla="*/ 0 w 8839200"/>
              <a:gd name="connsiteY8" fmla="*/ 6324600 h 6324600"/>
              <a:gd name="connsiteX9" fmla="*/ 0 w 8839200"/>
              <a:gd name="connsiteY9" fmla="*/ 1054121 h 6324600"/>
              <a:gd name="connsiteX10" fmla="*/ 1054121 w 8839200"/>
              <a:gd name="connsiteY10"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9087350"/>
              <a:gd name="connsiteY0" fmla="*/ 0 h 6324600"/>
              <a:gd name="connsiteX1" fmla="*/ 7780317 w 9087350"/>
              <a:gd name="connsiteY1" fmla="*/ 4948 h 6324600"/>
              <a:gd name="connsiteX2" fmla="*/ 8837221 w 9087350"/>
              <a:gd name="connsiteY2" fmla="*/ 1251857 h 6324600"/>
              <a:gd name="connsiteX3" fmla="*/ 8839200 w 9087350"/>
              <a:gd name="connsiteY3" fmla="*/ 5270479 h 6324600"/>
              <a:gd name="connsiteX4" fmla="*/ 7785079 w 9087350"/>
              <a:gd name="connsiteY4" fmla="*/ 6324600 h 6324600"/>
              <a:gd name="connsiteX5" fmla="*/ 0 w 9087350"/>
              <a:gd name="connsiteY5" fmla="*/ 6324600 h 6324600"/>
              <a:gd name="connsiteX6" fmla="*/ 0 w 9087350"/>
              <a:gd name="connsiteY6" fmla="*/ 6324600 h 6324600"/>
              <a:gd name="connsiteX7" fmla="*/ 0 w 9087350"/>
              <a:gd name="connsiteY7" fmla="*/ 1054121 h 6324600"/>
              <a:gd name="connsiteX8" fmla="*/ 1054121 w 908735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54493"/>
              <a:gd name="connsiteY0" fmla="*/ 0 h 6324600"/>
              <a:gd name="connsiteX1" fmla="*/ 7780317 w 8854493"/>
              <a:gd name="connsiteY1" fmla="*/ 4948 h 6324600"/>
              <a:gd name="connsiteX2" fmla="*/ 8837221 w 8854493"/>
              <a:gd name="connsiteY2" fmla="*/ 1251857 h 6324600"/>
              <a:gd name="connsiteX3" fmla="*/ 8839200 w 8854493"/>
              <a:gd name="connsiteY3" fmla="*/ 5270479 h 6324600"/>
              <a:gd name="connsiteX4" fmla="*/ 7785079 w 8854493"/>
              <a:gd name="connsiteY4" fmla="*/ 6324600 h 6324600"/>
              <a:gd name="connsiteX5" fmla="*/ 0 w 8854493"/>
              <a:gd name="connsiteY5" fmla="*/ 6324600 h 6324600"/>
              <a:gd name="connsiteX6" fmla="*/ 0 w 8854493"/>
              <a:gd name="connsiteY6" fmla="*/ 6324600 h 6324600"/>
              <a:gd name="connsiteX7" fmla="*/ 0 w 8854493"/>
              <a:gd name="connsiteY7" fmla="*/ 1054121 h 6324600"/>
              <a:gd name="connsiteX8" fmla="*/ 1054121 w 8854493"/>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469086 w 8839200"/>
              <a:gd name="connsiteY4" fmla="*/ 606136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18468 w 8839200"/>
              <a:gd name="connsiteY4" fmla="*/ 623949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50169"/>
              <a:gd name="connsiteY0" fmla="*/ 0 h 6324600"/>
              <a:gd name="connsiteX1" fmla="*/ 7780317 w 8850169"/>
              <a:gd name="connsiteY1" fmla="*/ 4948 h 6324600"/>
              <a:gd name="connsiteX2" fmla="*/ 8837221 w 8850169"/>
              <a:gd name="connsiteY2" fmla="*/ 1251857 h 6324600"/>
              <a:gd name="connsiteX3" fmla="*/ 8839200 w 8850169"/>
              <a:gd name="connsiteY3" fmla="*/ 5270479 h 6324600"/>
              <a:gd name="connsiteX4" fmla="*/ 8765969 w 8850169"/>
              <a:gd name="connsiteY4" fmla="*/ 6310746 h 6324600"/>
              <a:gd name="connsiteX5" fmla="*/ 7785079 w 8850169"/>
              <a:gd name="connsiteY5" fmla="*/ 6324600 h 6324600"/>
              <a:gd name="connsiteX6" fmla="*/ 0 w 8850169"/>
              <a:gd name="connsiteY6" fmla="*/ 6324600 h 6324600"/>
              <a:gd name="connsiteX7" fmla="*/ 0 w 8850169"/>
              <a:gd name="connsiteY7" fmla="*/ 6324600 h 6324600"/>
              <a:gd name="connsiteX8" fmla="*/ 0 w 8850169"/>
              <a:gd name="connsiteY8" fmla="*/ 1054121 h 6324600"/>
              <a:gd name="connsiteX9" fmla="*/ 1054121 w 8850169"/>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65969 w 8839200"/>
              <a:gd name="connsiteY4" fmla="*/ 6310746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49873"/>
              <a:gd name="connsiteY0" fmla="*/ 0 h 6324600"/>
              <a:gd name="connsiteX1" fmla="*/ 7780317 w 8849873"/>
              <a:gd name="connsiteY1" fmla="*/ 4948 h 6324600"/>
              <a:gd name="connsiteX2" fmla="*/ 8837221 w 8849873"/>
              <a:gd name="connsiteY2" fmla="*/ 1251857 h 6324600"/>
              <a:gd name="connsiteX3" fmla="*/ 8839200 w 8849873"/>
              <a:gd name="connsiteY3" fmla="*/ 5270479 h 6324600"/>
              <a:gd name="connsiteX4" fmla="*/ 8849096 w 8849873"/>
              <a:gd name="connsiteY4" fmla="*/ 6310746 h 6324600"/>
              <a:gd name="connsiteX5" fmla="*/ 7785079 w 8849873"/>
              <a:gd name="connsiteY5" fmla="*/ 6324600 h 6324600"/>
              <a:gd name="connsiteX6" fmla="*/ 0 w 8849873"/>
              <a:gd name="connsiteY6" fmla="*/ 6324600 h 6324600"/>
              <a:gd name="connsiteX7" fmla="*/ 0 w 8849873"/>
              <a:gd name="connsiteY7" fmla="*/ 6324600 h 6324600"/>
              <a:gd name="connsiteX8" fmla="*/ 0 w 8849873"/>
              <a:gd name="connsiteY8" fmla="*/ 1054121 h 6324600"/>
              <a:gd name="connsiteX9" fmla="*/ 1054121 w 8849873"/>
              <a:gd name="connsiteY9" fmla="*/ 0 h 6324600"/>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7785079 w 8975832"/>
              <a:gd name="connsiteY4" fmla="*/ 6324600 h 6324600"/>
              <a:gd name="connsiteX5" fmla="*/ 0 w 8975832"/>
              <a:gd name="connsiteY5" fmla="*/ 6324600 h 6324600"/>
              <a:gd name="connsiteX6" fmla="*/ 0 w 8975832"/>
              <a:gd name="connsiteY6" fmla="*/ 6324600 h 6324600"/>
              <a:gd name="connsiteX7" fmla="*/ 0 w 8975832"/>
              <a:gd name="connsiteY7" fmla="*/ 1054121 h 6324600"/>
              <a:gd name="connsiteX8" fmla="*/ 1054121 w 8975832"/>
              <a:gd name="connsiteY8" fmla="*/ 0 h 6324600"/>
              <a:gd name="connsiteX0" fmla="*/ 1054121 w 8975832"/>
              <a:gd name="connsiteY0" fmla="*/ 0 h 6689609"/>
              <a:gd name="connsiteX1" fmla="*/ 7780317 w 8975832"/>
              <a:gd name="connsiteY1" fmla="*/ 4948 h 6689609"/>
              <a:gd name="connsiteX2" fmla="*/ 8837221 w 8975832"/>
              <a:gd name="connsiteY2" fmla="*/ 1251857 h 6689609"/>
              <a:gd name="connsiteX3" fmla="*/ 8849096 w 8975832"/>
              <a:gd name="connsiteY3" fmla="*/ 6310746 h 6689609"/>
              <a:gd name="connsiteX4" fmla="*/ 0 w 8975832"/>
              <a:gd name="connsiteY4" fmla="*/ 6324600 h 6689609"/>
              <a:gd name="connsiteX5" fmla="*/ 0 w 8975832"/>
              <a:gd name="connsiteY5" fmla="*/ 6324600 h 6689609"/>
              <a:gd name="connsiteX6" fmla="*/ 0 w 8975832"/>
              <a:gd name="connsiteY6" fmla="*/ 1054121 h 6689609"/>
              <a:gd name="connsiteX7" fmla="*/ 1054121 w 8975832"/>
              <a:gd name="connsiteY7" fmla="*/ 0 h 6689609"/>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0 w 8975832"/>
              <a:gd name="connsiteY4" fmla="*/ 6324600 h 6324600"/>
              <a:gd name="connsiteX5" fmla="*/ 0 w 8975832"/>
              <a:gd name="connsiteY5" fmla="*/ 6324600 h 6324600"/>
              <a:gd name="connsiteX6" fmla="*/ 0 w 8975832"/>
              <a:gd name="connsiteY6" fmla="*/ 1054121 h 6324600"/>
              <a:gd name="connsiteX7" fmla="*/ 1054121 w 8975832"/>
              <a:gd name="connsiteY7" fmla="*/ 0 h 6324600"/>
              <a:gd name="connsiteX0" fmla="*/ 1054121 w 8916213"/>
              <a:gd name="connsiteY0" fmla="*/ 0 h 6324600"/>
              <a:gd name="connsiteX1" fmla="*/ 7780317 w 8916213"/>
              <a:gd name="connsiteY1" fmla="*/ 4948 h 6324600"/>
              <a:gd name="connsiteX2" fmla="*/ 8837221 w 8916213"/>
              <a:gd name="connsiteY2" fmla="*/ 1251857 h 6324600"/>
              <a:gd name="connsiteX3" fmla="*/ 8849096 w 8916213"/>
              <a:gd name="connsiteY3" fmla="*/ 6310746 h 6324600"/>
              <a:gd name="connsiteX4" fmla="*/ 0 w 8916213"/>
              <a:gd name="connsiteY4" fmla="*/ 6324600 h 6324600"/>
              <a:gd name="connsiteX5" fmla="*/ 0 w 8916213"/>
              <a:gd name="connsiteY5" fmla="*/ 6324600 h 6324600"/>
              <a:gd name="connsiteX6" fmla="*/ 0 w 8916213"/>
              <a:gd name="connsiteY6" fmla="*/ 1054121 h 6324600"/>
              <a:gd name="connsiteX7" fmla="*/ 1054121 w 8916213"/>
              <a:gd name="connsiteY7" fmla="*/ 0 h 6324600"/>
              <a:gd name="connsiteX0" fmla="*/ 1054121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0 w 8849096"/>
              <a:gd name="connsiteY6" fmla="*/ 1054121 h 6324600"/>
              <a:gd name="connsiteX7" fmla="*/ 1054121 w 8849096"/>
              <a:gd name="connsiteY7" fmla="*/ 0 h 6324600"/>
              <a:gd name="connsiteX0" fmla="*/ 277771 w 9058398"/>
              <a:gd name="connsiteY0" fmla="*/ 0 h 6324600"/>
              <a:gd name="connsiteX1" fmla="*/ 7989619 w 9058398"/>
              <a:gd name="connsiteY1" fmla="*/ 4948 h 6324600"/>
              <a:gd name="connsiteX2" fmla="*/ 9046523 w 9058398"/>
              <a:gd name="connsiteY2" fmla="*/ 1251857 h 6324600"/>
              <a:gd name="connsiteX3" fmla="*/ 9058398 w 9058398"/>
              <a:gd name="connsiteY3" fmla="*/ 6310746 h 6324600"/>
              <a:gd name="connsiteX4" fmla="*/ 209302 w 9058398"/>
              <a:gd name="connsiteY4" fmla="*/ 6324600 h 6324600"/>
              <a:gd name="connsiteX5" fmla="*/ 209302 w 9058398"/>
              <a:gd name="connsiteY5" fmla="*/ 6324600 h 6324600"/>
              <a:gd name="connsiteX6" fmla="*/ 209302 w 9058398"/>
              <a:gd name="connsiteY6" fmla="*/ 1054121 h 6324600"/>
              <a:gd name="connsiteX7" fmla="*/ 277771 w 9058398"/>
              <a:gd name="connsiteY7" fmla="*/ 0 h 6324600"/>
              <a:gd name="connsiteX0" fmla="*/ 68469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68469 w 8849096"/>
              <a:gd name="connsiteY6" fmla="*/ 0 h 6324600"/>
              <a:gd name="connsiteX0" fmla="*/ 20968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4909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2534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60972"/>
              <a:gd name="connsiteY0" fmla="*/ 0 h 6324600"/>
              <a:gd name="connsiteX1" fmla="*/ 7899070 w 8860972"/>
              <a:gd name="connsiteY1" fmla="*/ 4948 h 6324600"/>
              <a:gd name="connsiteX2" fmla="*/ 8860972 w 8860972"/>
              <a:gd name="connsiteY2" fmla="*/ 1097478 h 6324600"/>
              <a:gd name="connsiteX3" fmla="*/ 8849096 w 8860972"/>
              <a:gd name="connsiteY3" fmla="*/ 6310746 h 6324600"/>
              <a:gd name="connsiteX4" fmla="*/ 0 w 8860972"/>
              <a:gd name="connsiteY4" fmla="*/ 6324600 h 6324600"/>
              <a:gd name="connsiteX5" fmla="*/ 0 w 8860972"/>
              <a:gd name="connsiteY5" fmla="*/ 6324600 h 6324600"/>
              <a:gd name="connsiteX6" fmla="*/ 20968 w 8860972"/>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9097" h="6324600">
                <a:moveTo>
                  <a:pt x="20968" y="0"/>
                </a:moveTo>
                <a:lnTo>
                  <a:pt x="7899070" y="4948"/>
                </a:lnTo>
                <a:cubicBezTo>
                  <a:pt x="8602487" y="-165"/>
                  <a:pt x="8836562" y="541709"/>
                  <a:pt x="8849097" y="1109354"/>
                </a:cubicBezTo>
                <a:cubicBezTo>
                  <a:pt x="8849097" y="2718460"/>
                  <a:pt x="8834447" y="4740895"/>
                  <a:pt x="8849096" y="6310746"/>
                </a:cubicBezTo>
                <a:lnTo>
                  <a:pt x="0" y="6324600"/>
                </a:lnTo>
                <a:lnTo>
                  <a:pt x="0" y="6324600"/>
                </a:lnTo>
                <a:cubicBezTo>
                  <a:pt x="6989" y="4216400"/>
                  <a:pt x="13979" y="2108200"/>
                  <a:pt x="20968" y="0"/>
                </a:cubicBezTo>
                <a:close/>
              </a:path>
            </a:pathLst>
          </a:custGeom>
          <a:solidFill>
            <a:schemeClr val="bg1"/>
          </a:solidFill>
          <a:ln w="6350">
            <a:solidFill>
              <a:schemeClr val="tx2">
                <a:lumMod val="40000"/>
                <a:lumOff val="60000"/>
              </a:schemeClr>
            </a:solidFill>
          </a:ln>
          <a:effectLst>
            <a:outerShdw blurRad="228600" dist="508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TextBox 9"/>
          <p:cNvSpPr txBox="1"/>
          <p:nvPr userDrawn="1"/>
        </p:nvSpPr>
        <p:spPr>
          <a:xfrm>
            <a:off x="10464800" y="6583680"/>
            <a:ext cx="1625600" cy="230832"/>
          </a:xfrm>
          <a:prstGeom prst="rect">
            <a:avLst/>
          </a:prstGeom>
          <a:noFill/>
        </p:spPr>
        <p:txBody>
          <a:bodyPr wrap="square" rtlCol="0">
            <a:spAutoFit/>
          </a:bodyPr>
          <a:lstStyle/>
          <a:p>
            <a:pPr algn="r"/>
            <a:r>
              <a:rPr lang="en-US" sz="900" dirty="0">
                <a:solidFill>
                  <a:schemeClr val="bg1">
                    <a:lumMod val="85000"/>
                  </a:schemeClr>
                </a:solidFill>
              </a:rPr>
              <a:t>© 2022 BHWP</a:t>
            </a:r>
          </a:p>
        </p:txBody>
      </p:sp>
      <p:pic>
        <p:nvPicPr>
          <p:cNvPr id="11" name="Picture 10" descr="bhwp-logo-one-line.png"/>
          <p:cNvPicPr>
            <a:picLocks noChangeAspect="1"/>
          </p:cNvPicPr>
          <p:nvPr userDrawn="1"/>
        </p:nvPicPr>
        <p:blipFill>
          <a:blip r:embed="rId3" cstate="print"/>
          <a:stretch>
            <a:fillRect/>
          </a:stretch>
        </p:blipFill>
        <p:spPr>
          <a:xfrm>
            <a:off x="293227" y="6452886"/>
            <a:ext cx="4209199" cy="405115"/>
          </a:xfrm>
          <a:prstGeom prst="rect">
            <a:avLst/>
          </a:prstGeom>
        </p:spPr>
      </p:pic>
    </p:spTree>
    <p:extLst>
      <p:ext uri="{BB962C8B-B14F-4D97-AF65-F5344CB8AC3E}">
        <p14:creationId xmlns:p14="http://schemas.microsoft.com/office/powerpoint/2010/main" val="207865208"/>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Blue Background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b="0">
                <a:solidFill>
                  <a:schemeClr val="tx2">
                    <a:lumMod val="75000"/>
                  </a:schemeClr>
                </a:solidFill>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609600" y="1600201"/>
            <a:ext cx="10972800" cy="4525963"/>
          </a:xfrm>
          <a:prstGeom prst="rect">
            <a:avLst/>
          </a:prstGeom>
        </p:spPr>
        <p:txBody>
          <a:bodyPr/>
          <a:lstStyle>
            <a:lvl1pPr>
              <a:defRPr>
                <a:solidFill>
                  <a:srgbClr val="006600"/>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Rectangle 19"/>
          <p:cNvSpPr/>
          <p:nvPr/>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TextBox 21"/>
          <p:cNvSpPr txBox="1"/>
          <p:nvPr/>
        </p:nvSpPr>
        <p:spPr>
          <a:xfrm>
            <a:off x="10464800" y="6583680"/>
            <a:ext cx="1625600" cy="230832"/>
          </a:xfrm>
          <a:prstGeom prst="rect">
            <a:avLst/>
          </a:prstGeom>
          <a:noFill/>
        </p:spPr>
        <p:txBody>
          <a:bodyPr wrap="square" rtlCol="0">
            <a:spAutoFit/>
          </a:bodyPr>
          <a:lstStyle/>
          <a:p>
            <a:pPr algn="r"/>
            <a:r>
              <a:rPr lang="en-US" sz="900" dirty="0">
                <a:solidFill>
                  <a:schemeClr val="bg1">
                    <a:lumMod val="85000"/>
                  </a:schemeClr>
                </a:solidFill>
              </a:rPr>
              <a:t>© 2012 BHWP</a:t>
            </a:r>
          </a:p>
        </p:txBody>
      </p:sp>
      <p:pic>
        <p:nvPicPr>
          <p:cNvPr id="25" name="Picture 24" descr="bhwp-logo-one-line.png"/>
          <p:cNvPicPr>
            <a:picLocks noChangeAspect="1"/>
          </p:cNvPicPr>
          <p:nvPr/>
        </p:nvPicPr>
        <p:blipFill>
          <a:blip r:embed="rId2"/>
          <a:srcRect b="34801"/>
          <a:stretch>
            <a:fillRect/>
          </a:stretch>
        </p:blipFill>
        <p:spPr>
          <a:xfrm>
            <a:off x="237067" y="6477001"/>
            <a:ext cx="5730240" cy="405115"/>
          </a:xfrm>
          <a:prstGeom prst="rect">
            <a:avLst/>
          </a:prstGeom>
        </p:spPr>
      </p:pic>
      <p:sp>
        <p:nvSpPr>
          <p:cNvPr id="7" name="Rectangle 6"/>
          <p:cNvSpPr/>
          <p:nvPr userDrawn="1"/>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0" name="Picture 9" descr="bhwp-logo-one-line.png"/>
          <p:cNvPicPr>
            <a:picLocks noChangeAspect="1"/>
          </p:cNvPicPr>
          <p:nvPr userDrawn="1"/>
        </p:nvPicPr>
        <p:blipFill>
          <a:blip r:embed="rId3" cstate="print"/>
          <a:stretch>
            <a:fillRect/>
          </a:stretch>
        </p:blipFill>
        <p:spPr>
          <a:xfrm>
            <a:off x="293227" y="6452886"/>
            <a:ext cx="4209199" cy="405115"/>
          </a:xfrm>
          <a:prstGeom prst="rect">
            <a:avLst/>
          </a:prstGeom>
        </p:spPr>
      </p:pic>
      <p:sp>
        <p:nvSpPr>
          <p:cNvPr id="9" name="TextBox 8">
            <a:extLst>
              <a:ext uri="{FF2B5EF4-FFF2-40B4-BE49-F238E27FC236}">
                <a16:creationId xmlns:a16="http://schemas.microsoft.com/office/drawing/2014/main" id="{5224664E-8DA8-174B-A3ED-1EE26A83D813}"/>
              </a:ext>
            </a:extLst>
          </p:cNvPr>
          <p:cNvSpPr txBox="1"/>
          <p:nvPr userDrawn="1"/>
        </p:nvSpPr>
        <p:spPr>
          <a:xfrm>
            <a:off x="10566400" y="6575193"/>
            <a:ext cx="1625600" cy="196208"/>
          </a:xfrm>
          <a:prstGeom prst="rect">
            <a:avLst/>
          </a:prstGeom>
          <a:noFill/>
        </p:spPr>
        <p:txBody>
          <a:bodyPr wrap="square" rtlCol="0">
            <a:spAutoFit/>
          </a:bodyPr>
          <a:lstStyle/>
          <a:p>
            <a:pPr algn="r"/>
            <a:r>
              <a:rPr lang="en-US" sz="675" dirty="0">
                <a:solidFill>
                  <a:prstClr val="white"/>
                </a:solidFill>
              </a:rPr>
              <a:t>© 2022 BHWP</a:t>
            </a:r>
          </a:p>
        </p:txBody>
      </p:sp>
    </p:spTree>
    <p:extLst>
      <p:ext uri="{BB962C8B-B14F-4D97-AF65-F5344CB8AC3E}">
        <p14:creationId xmlns:p14="http://schemas.microsoft.com/office/powerpoint/2010/main" val="93935307"/>
      </p:ext>
    </p:extLst>
  </p:cSld>
  <p:clrMapOvr>
    <a:overrideClrMapping bg1="lt1" tx1="dk1" bg2="lt2" tx2="dk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Slide">
    <p:bg>
      <p:bgRef idx="1001">
        <a:schemeClr val="bg1"/>
      </p:bgRef>
    </p:bg>
    <p:spTree>
      <p:nvGrpSpPr>
        <p:cNvPr id="1" name=""/>
        <p:cNvGrpSpPr/>
        <p:nvPr/>
      </p:nvGrpSpPr>
      <p:grpSpPr>
        <a:xfrm>
          <a:off x="0" y="0"/>
          <a:ext cx="0" cy="0"/>
          <a:chOff x="0" y="0"/>
          <a:chExt cx="0" cy="0"/>
        </a:xfrm>
      </p:grpSpPr>
      <p:sp>
        <p:nvSpPr>
          <p:cNvPr id="25" name="Rectangle 24"/>
          <p:cNvSpPr/>
          <p:nvPr userDrawn="1"/>
        </p:nvSpPr>
        <p:spPr>
          <a:xfrm>
            <a:off x="0" y="0"/>
            <a:ext cx="12192000" cy="6858000"/>
          </a:xfrm>
          <a:prstGeom prst="rect">
            <a:avLst/>
          </a:prstGeom>
          <a:solidFill>
            <a:srgbClr val="2F6D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descr="CBP1010727-taller-ppt.jpg"/>
          <p:cNvPicPr>
            <a:picLocks noChangeAspect="1"/>
          </p:cNvPicPr>
          <p:nvPr userDrawn="1"/>
        </p:nvPicPr>
        <p:blipFill rotWithShape="1">
          <a:blip r:embed="rId2"/>
          <a:srcRect l="1621" r="-135322"/>
          <a:stretch/>
        </p:blipFill>
        <p:spPr>
          <a:xfrm>
            <a:off x="304800" y="0"/>
            <a:ext cx="11379200" cy="6858000"/>
          </a:xfrm>
          <a:prstGeom prst="rect">
            <a:avLst/>
          </a:prstGeom>
        </p:spPr>
      </p:pic>
      <p:sp>
        <p:nvSpPr>
          <p:cNvPr id="26" name="Rectangle 25"/>
          <p:cNvSpPr/>
          <p:nvPr userDrawn="1"/>
        </p:nvSpPr>
        <p:spPr>
          <a:xfrm>
            <a:off x="0" y="0"/>
            <a:ext cx="12192000" cy="12954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957944667"/>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hite Background Slide">
    <p:bg>
      <p:bgRef idx="1001">
        <a:schemeClr val="bg1"/>
      </p:bgRef>
    </p:bg>
    <p:spTree>
      <p:nvGrpSpPr>
        <p:cNvPr id="1" name=""/>
        <p:cNvGrpSpPr/>
        <p:nvPr/>
      </p:nvGrpSpPr>
      <p:grpSpPr>
        <a:xfrm>
          <a:off x="0" y="0"/>
          <a:ext cx="0" cy="0"/>
          <a:chOff x="0" y="0"/>
          <a:chExt cx="0" cy="0"/>
        </a:xfrm>
      </p:grpSpPr>
      <p:sp>
        <p:nvSpPr>
          <p:cNvPr id="20" name="Rectangle 19"/>
          <p:cNvSpPr/>
          <p:nvPr/>
        </p:nvSpPr>
        <p:spPr>
          <a:xfrm>
            <a:off x="0" y="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2" name="TextBox 21"/>
          <p:cNvSpPr txBox="1"/>
          <p:nvPr/>
        </p:nvSpPr>
        <p:spPr>
          <a:xfrm>
            <a:off x="10464800" y="6583680"/>
            <a:ext cx="1625600" cy="230832"/>
          </a:xfrm>
          <a:prstGeom prst="rect">
            <a:avLst/>
          </a:prstGeom>
          <a:noFill/>
        </p:spPr>
        <p:txBody>
          <a:bodyPr wrap="square" rtlCol="0">
            <a:spAutoFit/>
          </a:bodyPr>
          <a:lstStyle/>
          <a:p>
            <a:pPr algn="r"/>
            <a:r>
              <a:rPr lang="en-US" sz="900" dirty="0">
                <a:solidFill>
                  <a:schemeClr val="bg1">
                    <a:lumMod val="85000"/>
                  </a:schemeClr>
                </a:solidFill>
              </a:rPr>
              <a:t>© 2012 BHWP</a:t>
            </a:r>
          </a:p>
        </p:txBody>
      </p:sp>
      <p:sp>
        <p:nvSpPr>
          <p:cNvPr id="8" name="TextBox 7"/>
          <p:cNvSpPr txBox="1"/>
          <p:nvPr userDrawn="1"/>
        </p:nvSpPr>
        <p:spPr>
          <a:xfrm>
            <a:off x="10464800" y="6583680"/>
            <a:ext cx="1625600" cy="230832"/>
          </a:xfrm>
          <a:prstGeom prst="rect">
            <a:avLst/>
          </a:prstGeom>
          <a:noFill/>
        </p:spPr>
        <p:txBody>
          <a:bodyPr wrap="square" rtlCol="0">
            <a:spAutoFit/>
          </a:bodyPr>
          <a:lstStyle/>
          <a:p>
            <a:pPr algn="r"/>
            <a:r>
              <a:rPr lang="en-US" sz="900" dirty="0">
                <a:solidFill>
                  <a:srgbClr val="649A41"/>
                </a:solidFill>
              </a:rPr>
              <a:t>© 2022 BHWP</a:t>
            </a:r>
          </a:p>
        </p:txBody>
      </p:sp>
      <p:pic>
        <p:nvPicPr>
          <p:cNvPr id="9" name="Picture 8" descr="bhwp-logo-one-line.png"/>
          <p:cNvPicPr>
            <a:picLocks noChangeAspect="1"/>
          </p:cNvPicPr>
          <p:nvPr userDrawn="1"/>
        </p:nvPicPr>
        <p:blipFill>
          <a:blip r:embed="rId2" cstate="print"/>
          <a:stretch>
            <a:fillRect/>
          </a:stretch>
        </p:blipFill>
        <p:spPr>
          <a:xfrm>
            <a:off x="203200" y="6368586"/>
            <a:ext cx="4209774" cy="413214"/>
          </a:xfrm>
          <a:prstGeom prst="rect">
            <a:avLst/>
          </a:prstGeom>
        </p:spPr>
      </p:pic>
    </p:spTree>
    <p:extLst>
      <p:ext uri="{BB962C8B-B14F-4D97-AF65-F5344CB8AC3E}">
        <p14:creationId xmlns:p14="http://schemas.microsoft.com/office/powerpoint/2010/main" val="178154960"/>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Main Content 1">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4" name="Round Diagonal Corner Rectangle 20"/>
          <p:cNvSpPr/>
          <p:nvPr userDrawn="1"/>
        </p:nvSpPr>
        <p:spPr>
          <a:xfrm rot="10800000">
            <a:off x="190006" y="152400"/>
            <a:ext cx="11798796" cy="6324600"/>
          </a:xfrm>
          <a:custGeom>
            <a:avLst/>
            <a:gdLst>
              <a:gd name="connsiteX0" fmla="*/ 1054121 w 8839200"/>
              <a:gd name="connsiteY0" fmla="*/ 0 h 6324600"/>
              <a:gd name="connsiteX1" fmla="*/ 8839200 w 8839200"/>
              <a:gd name="connsiteY1" fmla="*/ 0 h 6324600"/>
              <a:gd name="connsiteX2" fmla="*/ 8839200 w 8839200"/>
              <a:gd name="connsiteY2" fmla="*/ 0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8839200 w 8839200"/>
              <a:gd name="connsiteY1" fmla="*/ 0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9200 w 8839200"/>
              <a:gd name="connsiteY3" fmla="*/ 0 h 6324600"/>
              <a:gd name="connsiteX4" fmla="*/ 8837221 w 8839200"/>
              <a:gd name="connsiteY4" fmla="*/ 1251857 h 6324600"/>
              <a:gd name="connsiteX5" fmla="*/ 8839200 w 8839200"/>
              <a:gd name="connsiteY5" fmla="*/ 5270479 h 6324600"/>
              <a:gd name="connsiteX6" fmla="*/ 7785079 w 8839200"/>
              <a:gd name="connsiteY6" fmla="*/ 6324600 h 6324600"/>
              <a:gd name="connsiteX7" fmla="*/ 0 w 8839200"/>
              <a:gd name="connsiteY7" fmla="*/ 6324600 h 6324600"/>
              <a:gd name="connsiteX8" fmla="*/ 0 w 8839200"/>
              <a:gd name="connsiteY8" fmla="*/ 6324600 h 6324600"/>
              <a:gd name="connsiteX9" fmla="*/ 0 w 8839200"/>
              <a:gd name="connsiteY9" fmla="*/ 1054121 h 6324600"/>
              <a:gd name="connsiteX10" fmla="*/ 1054121 w 8839200"/>
              <a:gd name="connsiteY10"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9087350"/>
              <a:gd name="connsiteY0" fmla="*/ 0 h 6324600"/>
              <a:gd name="connsiteX1" fmla="*/ 7780317 w 9087350"/>
              <a:gd name="connsiteY1" fmla="*/ 4948 h 6324600"/>
              <a:gd name="connsiteX2" fmla="*/ 8837221 w 9087350"/>
              <a:gd name="connsiteY2" fmla="*/ 1251857 h 6324600"/>
              <a:gd name="connsiteX3" fmla="*/ 8839200 w 9087350"/>
              <a:gd name="connsiteY3" fmla="*/ 5270479 h 6324600"/>
              <a:gd name="connsiteX4" fmla="*/ 7785079 w 9087350"/>
              <a:gd name="connsiteY4" fmla="*/ 6324600 h 6324600"/>
              <a:gd name="connsiteX5" fmla="*/ 0 w 9087350"/>
              <a:gd name="connsiteY5" fmla="*/ 6324600 h 6324600"/>
              <a:gd name="connsiteX6" fmla="*/ 0 w 9087350"/>
              <a:gd name="connsiteY6" fmla="*/ 6324600 h 6324600"/>
              <a:gd name="connsiteX7" fmla="*/ 0 w 9087350"/>
              <a:gd name="connsiteY7" fmla="*/ 1054121 h 6324600"/>
              <a:gd name="connsiteX8" fmla="*/ 1054121 w 908735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54493"/>
              <a:gd name="connsiteY0" fmla="*/ 0 h 6324600"/>
              <a:gd name="connsiteX1" fmla="*/ 7780317 w 8854493"/>
              <a:gd name="connsiteY1" fmla="*/ 4948 h 6324600"/>
              <a:gd name="connsiteX2" fmla="*/ 8837221 w 8854493"/>
              <a:gd name="connsiteY2" fmla="*/ 1251857 h 6324600"/>
              <a:gd name="connsiteX3" fmla="*/ 8839200 w 8854493"/>
              <a:gd name="connsiteY3" fmla="*/ 5270479 h 6324600"/>
              <a:gd name="connsiteX4" fmla="*/ 7785079 w 8854493"/>
              <a:gd name="connsiteY4" fmla="*/ 6324600 h 6324600"/>
              <a:gd name="connsiteX5" fmla="*/ 0 w 8854493"/>
              <a:gd name="connsiteY5" fmla="*/ 6324600 h 6324600"/>
              <a:gd name="connsiteX6" fmla="*/ 0 w 8854493"/>
              <a:gd name="connsiteY6" fmla="*/ 6324600 h 6324600"/>
              <a:gd name="connsiteX7" fmla="*/ 0 w 8854493"/>
              <a:gd name="connsiteY7" fmla="*/ 1054121 h 6324600"/>
              <a:gd name="connsiteX8" fmla="*/ 1054121 w 8854493"/>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469086 w 8839200"/>
              <a:gd name="connsiteY4" fmla="*/ 606136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18468 w 8839200"/>
              <a:gd name="connsiteY4" fmla="*/ 623949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50169"/>
              <a:gd name="connsiteY0" fmla="*/ 0 h 6324600"/>
              <a:gd name="connsiteX1" fmla="*/ 7780317 w 8850169"/>
              <a:gd name="connsiteY1" fmla="*/ 4948 h 6324600"/>
              <a:gd name="connsiteX2" fmla="*/ 8837221 w 8850169"/>
              <a:gd name="connsiteY2" fmla="*/ 1251857 h 6324600"/>
              <a:gd name="connsiteX3" fmla="*/ 8839200 w 8850169"/>
              <a:gd name="connsiteY3" fmla="*/ 5270479 h 6324600"/>
              <a:gd name="connsiteX4" fmla="*/ 8765969 w 8850169"/>
              <a:gd name="connsiteY4" fmla="*/ 6310746 h 6324600"/>
              <a:gd name="connsiteX5" fmla="*/ 7785079 w 8850169"/>
              <a:gd name="connsiteY5" fmla="*/ 6324600 h 6324600"/>
              <a:gd name="connsiteX6" fmla="*/ 0 w 8850169"/>
              <a:gd name="connsiteY6" fmla="*/ 6324600 h 6324600"/>
              <a:gd name="connsiteX7" fmla="*/ 0 w 8850169"/>
              <a:gd name="connsiteY7" fmla="*/ 6324600 h 6324600"/>
              <a:gd name="connsiteX8" fmla="*/ 0 w 8850169"/>
              <a:gd name="connsiteY8" fmla="*/ 1054121 h 6324600"/>
              <a:gd name="connsiteX9" fmla="*/ 1054121 w 8850169"/>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65969 w 8839200"/>
              <a:gd name="connsiteY4" fmla="*/ 6310746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49873"/>
              <a:gd name="connsiteY0" fmla="*/ 0 h 6324600"/>
              <a:gd name="connsiteX1" fmla="*/ 7780317 w 8849873"/>
              <a:gd name="connsiteY1" fmla="*/ 4948 h 6324600"/>
              <a:gd name="connsiteX2" fmla="*/ 8837221 w 8849873"/>
              <a:gd name="connsiteY2" fmla="*/ 1251857 h 6324600"/>
              <a:gd name="connsiteX3" fmla="*/ 8839200 w 8849873"/>
              <a:gd name="connsiteY3" fmla="*/ 5270479 h 6324600"/>
              <a:gd name="connsiteX4" fmla="*/ 8849096 w 8849873"/>
              <a:gd name="connsiteY4" fmla="*/ 6310746 h 6324600"/>
              <a:gd name="connsiteX5" fmla="*/ 7785079 w 8849873"/>
              <a:gd name="connsiteY5" fmla="*/ 6324600 h 6324600"/>
              <a:gd name="connsiteX6" fmla="*/ 0 w 8849873"/>
              <a:gd name="connsiteY6" fmla="*/ 6324600 h 6324600"/>
              <a:gd name="connsiteX7" fmla="*/ 0 w 8849873"/>
              <a:gd name="connsiteY7" fmla="*/ 6324600 h 6324600"/>
              <a:gd name="connsiteX8" fmla="*/ 0 w 8849873"/>
              <a:gd name="connsiteY8" fmla="*/ 1054121 h 6324600"/>
              <a:gd name="connsiteX9" fmla="*/ 1054121 w 8849873"/>
              <a:gd name="connsiteY9" fmla="*/ 0 h 6324600"/>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7785079 w 8975832"/>
              <a:gd name="connsiteY4" fmla="*/ 6324600 h 6324600"/>
              <a:gd name="connsiteX5" fmla="*/ 0 w 8975832"/>
              <a:gd name="connsiteY5" fmla="*/ 6324600 h 6324600"/>
              <a:gd name="connsiteX6" fmla="*/ 0 w 8975832"/>
              <a:gd name="connsiteY6" fmla="*/ 6324600 h 6324600"/>
              <a:gd name="connsiteX7" fmla="*/ 0 w 8975832"/>
              <a:gd name="connsiteY7" fmla="*/ 1054121 h 6324600"/>
              <a:gd name="connsiteX8" fmla="*/ 1054121 w 8975832"/>
              <a:gd name="connsiteY8" fmla="*/ 0 h 6324600"/>
              <a:gd name="connsiteX0" fmla="*/ 1054121 w 8975832"/>
              <a:gd name="connsiteY0" fmla="*/ 0 h 6689609"/>
              <a:gd name="connsiteX1" fmla="*/ 7780317 w 8975832"/>
              <a:gd name="connsiteY1" fmla="*/ 4948 h 6689609"/>
              <a:gd name="connsiteX2" fmla="*/ 8837221 w 8975832"/>
              <a:gd name="connsiteY2" fmla="*/ 1251857 h 6689609"/>
              <a:gd name="connsiteX3" fmla="*/ 8849096 w 8975832"/>
              <a:gd name="connsiteY3" fmla="*/ 6310746 h 6689609"/>
              <a:gd name="connsiteX4" fmla="*/ 0 w 8975832"/>
              <a:gd name="connsiteY4" fmla="*/ 6324600 h 6689609"/>
              <a:gd name="connsiteX5" fmla="*/ 0 w 8975832"/>
              <a:gd name="connsiteY5" fmla="*/ 6324600 h 6689609"/>
              <a:gd name="connsiteX6" fmla="*/ 0 w 8975832"/>
              <a:gd name="connsiteY6" fmla="*/ 1054121 h 6689609"/>
              <a:gd name="connsiteX7" fmla="*/ 1054121 w 8975832"/>
              <a:gd name="connsiteY7" fmla="*/ 0 h 6689609"/>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0 w 8975832"/>
              <a:gd name="connsiteY4" fmla="*/ 6324600 h 6324600"/>
              <a:gd name="connsiteX5" fmla="*/ 0 w 8975832"/>
              <a:gd name="connsiteY5" fmla="*/ 6324600 h 6324600"/>
              <a:gd name="connsiteX6" fmla="*/ 0 w 8975832"/>
              <a:gd name="connsiteY6" fmla="*/ 1054121 h 6324600"/>
              <a:gd name="connsiteX7" fmla="*/ 1054121 w 8975832"/>
              <a:gd name="connsiteY7" fmla="*/ 0 h 6324600"/>
              <a:gd name="connsiteX0" fmla="*/ 1054121 w 8916213"/>
              <a:gd name="connsiteY0" fmla="*/ 0 h 6324600"/>
              <a:gd name="connsiteX1" fmla="*/ 7780317 w 8916213"/>
              <a:gd name="connsiteY1" fmla="*/ 4948 h 6324600"/>
              <a:gd name="connsiteX2" fmla="*/ 8837221 w 8916213"/>
              <a:gd name="connsiteY2" fmla="*/ 1251857 h 6324600"/>
              <a:gd name="connsiteX3" fmla="*/ 8849096 w 8916213"/>
              <a:gd name="connsiteY3" fmla="*/ 6310746 h 6324600"/>
              <a:gd name="connsiteX4" fmla="*/ 0 w 8916213"/>
              <a:gd name="connsiteY4" fmla="*/ 6324600 h 6324600"/>
              <a:gd name="connsiteX5" fmla="*/ 0 w 8916213"/>
              <a:gd name="connsiteY5" fmla="*/ 6324600 h 6324600"/>
              <a:gd name="connsiteX6" fmla="*/ 0 w 8916213"/>
              <a:gd name="connsiteY6" fmla="*/ 1054121 h 6324600"/>
              <a:gd name="connsiteX7" fmla="*/ 1054121 w 8916213"/>
              <a:gd name="connsiteY7" fmla="*/ 0 h 6324600"/>
              <a:gd name="connsiteX0" fmla="*/ 1054121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0 w 8849096"/>
              <a:gd name="connsiteY6" fmla="*/ 1054121 h 6324600"/>
              <a:gd name="connsiteX7" fmla="*/ 1054121 w 8849096"/>
              <a:gd name="connsiteY7" fmla="*/ 0 h 6324600"/>
              <a:gd name="connsiteX0" fmla="*/ 277771 w 9058398"/>
              <a:gd name="connsiteY0" fmla="*/ 0 h 6324600"/>
              <a:gd name="connsiteX1" fmla="*/ 7989619 w 9058398"/>
              <a:gd name="connsiteY1" fmla="*/ 4948 h 6324600"/>
              <a:gd name="connsiteX2" fmla="*/ 9046523 w 9058398"/>
              <a:gd name="connsiteY2" fmla="*/ 1251857 h 6324600"/>
              <a:gd name="connsiteX3" fmla="*/ 9058398 w 9058398"/>
              <a:gd name="connsiteY3" fmla="*/ 6310746 h 6324600"/>
              <a:gd name="connsiteX4" fmla="*/ 209302 w 9058398"/>
              <a:gd name="connsiteY4" fmla="*/ 6324600 h 6324600"/>
              <a:gd name="connsiteX5" fmla="*/ 209302 w 9058398"/>
              <a:gd name="connsiteY5" fmla="*/ 6324600 h 6324600"/>
              <a:gd name="connsiteX6" fmla="*/ 209302 w 9058398"/>
              <a:gd name="connsiteY6" fmla="*/ 1054121 h 6324600"/>
              <a:gd name="connsiteX7" fmla="*/ 277771 w 9058398"/>
              <a:gd name="connsiteY7" fmla="*/ 0 h 6324600"/>
              <a:gd name="connsiteX0" fmla="*/ 68469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68469 w 8849096"/>
              <a:gd name="connsiteY6" fmla="*/ 0 h 6324600"/>
              <a:gd name="connsiteX0" fmla="*/ 20968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4909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2534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60972"/>
              <a:gd name="connsiteY0" fmla="*/ 0 h 6324600"/>
              <a:gd name="connsiteX1" fmla="*/ 7899070 w 8860972"/>
              <a:gd name="connsiteY1" fmla="*/ 4948 h 6324600"/>
              <a:gd name="connsiteX2" fmla="*/ 8860972 w 8860972"/>
              <a:gd name="connsiteY2" fmla="*/ 1097478 h 6324600"/>
              <a:gd name="connsiteX3" fmla="*/ 8849096 w 8860972"/>
              <a:gd name="connsiteY3" fmla="*/ 6310746 h 6324600"/>
              <a:gd name="connsiteX4" fmla="*/ 0 w 8860972"/>
              <a:gd name="connsiteY4" fmla="*/ 6324600 h 6324600"/>
              <a:gd name="connsiteX5" fmla="*/ 0 w 8860972"/>
              <a:gd name="connsiteY5" fmla="*/ 6324600 h 6324600"/>
              <a:gd name="connsiteX6" fmla="*/ 20968 w 8860972"/>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9097" h="6324600">
                <a:moveTo>
                  <a:pt x="20968" y="0"/>
                </a:moveTo>
                <a:lnTo>
                  <a:pt x="7899070" y="4948"/>
                </a:lnTo>
                <a:cubicBezTo>
                  <a:pt x="8602487" y="-165"/>
                  <a:pt x="8836562" y="541709"/>
                  <a:pt x="8849097" y="1109354"/>
                </a:cubicBezTo>
                <a:cubicBezTo>
                  <a:pt x="8849097" y="2718460"/>
                  <a:pt x="8834447" y="4740895"/>
                  <a:pt x="8849096" y="6310746"/>
                </a:cubicBezTo>
                <a:lnTo>
                  <a:pt x="0" y="6324600"/>
                </a:lnTo>
                <a:lnTo>
                  <a:pt x="0" y="6324600"/>
                </a:lnTo>
                <a:cubicBezTo>
                  <a:pt x="6989" y="4216400"/>
                  <a:pt x="13979" y="2108200"/>
                  <a:pt x="20968" y="0"/>
                </a:cubicBezTo>
                <a:close/>
              </a:path>
            </a:pathLst>
          </a:custGeom>
          <a:solidFill>
            <a:schemeClr val="bg1"/>
          </a:solidFill>
          <a:ln w="6350">
            <a:solidFill>
              <a:schemeClr val="tx2">
                <a:lumMod val="40000"/>
                <a:lumOff val="60000"/>
              </a:schemeClr>
            </a:solidFill>
          </a:ln>
          <a:effectLst>
            <a:outerShdw blurRad="228600" dist="508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6" name="TextBox 5"/>
          <p:cNvSpPr txBox="1"/>
          <p:nvPr userDrawn="1"/>
        </p:nvSpPr>
        <p:spPr>
          <a:xfrm>
            <a:off x="10464800" y="6575193"/>
            <a:ext cx="1625600" cy="196208"/>
          </a:xfrm>
          <a:prstGeom prst="rect">
            <a:avLst/>
          </a:prstGeom>
          <a:noFill/>
        </p:spPr>
        <p:txBody>
          <a:bodyPr wrap="square" rtlCol="0">
            <a:spAutoFit/>
          </a:bodyPr>
          <a:lstStyle/>
          <a:p>
            <a:pPr algn="r"/>
            <a:r>
              <a:rPr lang="en-US" sz="675" dirty="0">
                <a:solidFill>
                  <a:prstClr val="white"/>
                </a:solidFill>
              </a:rPr>
              <a:t>© 2022 BHWP</a:t>
            </a:r>
          </a:p>
        </p:txBody>
      </p:sp>
      <p:sp>
        <p:nvSpPr>
          <p:cNvPr id="2" name="Title 1"/>
          <p:cNvSpPr>
            <a:spLocks noGrp="1"/>
          </p:cNvSpPr>
          <p:nvPr>
            <p:ph type="title"/>
          </p:nvPr>
        </p:nvSpPr>
        <p:spPr/>
        <p:txBody>
          <a:bodyPr/>
          <a:lstStyle/>
          <a:p>
            <a:r>
              <a:rPr lang="en-US"/>
              <a:t>Click to edit Master title style</a:t>
            </a:r>
          </a:p>
        </p:txBody>
      </p:sp>
      <p:sp>
        <p:nvSpPr>
          <p:cNvPr id="8" name="Text Placeholder 7"/>
          <p:cNvSpPr>
            <a:spLocks noGrp="1"/>
          </p:cNvSpPr>
          <p:nvPr>
            <p:ph type="body" sz="quarter" idx="10"/>
          </p:nvPr>
        </p:nvSpPr>
        <p:spPr>
          <a:xfrm>
            <a:off x="609600" y="1828800"/>
            <a:ext cx="11074400" cy="4267200"/>
          </a:xfrm>
        </p:spPr>
        <p:txBody>
          <a:bodyPr/>
          <a:lstStyle/>
          <a:p>
            <a:pPr lvl="0"/>
            <a:r>
              <a:rPr lang="en-US"/>
              <a:t>Click to edit Master text styles</a:t>
            </a:r>
          </a:p>
          <a:p>
            <a:pPr lvl="1"/>
            <a:r>
              <a:rPr lang="en-US"/>
              <a:t>Second level</a:t>
            </a:r>
          </a:p>
          <a:p>
            <a:pPr lvl="2"/>
            <a:r>
              <a:rPr lang="en-US"/>
              <a:t>Third level</a:t>
            </a:r>
          </a:p>
        </p:txBody>
      </p:sp>
      <p:pic>
        <p:nvPicPr>
          <p:cNvPr id="9" name="Picture 8" descr="bhwp-logo-one-line.png">
            <a:extLst>
              <a:ext uri="{FF2B5EF4-FFF2-40B4-BE49-F238E27FC236}">
                <a16:creationId xmlns:a16="http://schemas.microsoft.com/office/drawing/2014/main" id="{0E1A5A42-1B50-F746-8CC9-F3A90BB12A20}"/>
              </a:ext>
            </a:extLst>
          </p:cNvPr>
          <p:cNvPicPr>
            <a:picLocks noChangeAspect="1"/>
          </p:cNvPicPr>
          <p:nvPr userDrawn="1"/>
        </p:nvPicPr>
        <p:blipFill>
          <a:blip r:embed="rId2" cstate="print"/>
          <a:stretch>
            <a:fillRect/>
          </a:stretch>
        </p:blipFill>
        <p:spPr>
          <a:xfrm>
            <a:off x="293227" y="6452886"/>
            <a:ext cx="4209199" cy="405115"/>
          </a:xfrm>
          <a:prstGeom prst="rect">
            <a:avLst/>
          </a:prstGeom>
        </p:spPr>
      </p:pic>
    </p:spTree>
    <p:extLst>
      <p:ext uri="{BB962C8B-B14F-4D97-AF65-F5344CB8AC3E}">
        <p14:creationId xmlns:p14="http://schemas.microsoft.com/office/powerpoint/2010/main" val="1263457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Blue Background">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gradFill flip="none" rotWithShape="1">
            <a:gsLst>
              <a:gs pos="0">
                <a:srgbClr val="0070C0"/>
              </a:gs>
              <a:gs pos="50000">
                <a:schemeClr val="tx2">
                  <a:lumMod val="60000"/>
                  <a:lumOff val="40000"/>
                </a:schemeClr>
              </a:gs>
              <a:gs pos="100000">
                <a:schemeClr val="accent5">
                  <a:lumMod val="40000"/>
                  <a:lumOff val="60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5" name="TextBox 4"/>
          <p:cNvSpPr txBox="1"/>
          <p:nvPr userDrawn="1"/>
        </p:nvSpPr>
        <p:spPr>
          <a:xfrm>
            <a:off x="10566400" y="6575193"/>
            <a:ext cx="1625600" cy="196208"/>
          </a:xfrm>
          <a:prstGeom prst="rect">
            <a:avLst/>
          </a:prstGeom>
          <a:noFill/>
        </p:spPr>
        <p:txBody>
          <a:bodyPr wrap="square" rtlCol="0">
            <a:spAutoFit/>
          </a:bodyPr>
          <a:lstStyle/>
          <a:p>
            <a:pPr algn="r"/>
            <a:r>
              <a:rPr lang="en-US" sz="675" dirty="0">
                <a:solidFill>
                  <a:prstClr val="white"/>
                </a:solidFill>
              </a:rPr>
              <a:t>© 2022 BHWP</a:t>
            </a: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pic>
        <p:nvPicPr>
          <p:cNvPr id="6" name="Picture 5" descr="bhwp-logo-one-line.png">
            <a:extLst>
              <a:ext uri="{FF2B5EF4-FFF2-40B4-BE49-F238E27FC236}">
                <a16:creationId xmlns:a16="http://schemas.microsoft.com/office/drawing/2014/main" id="{AA4A8853-D8A1-5348-B745-29C468201FB1}"/>
              </a:ext>
            </a:extLst>
          </p:cNvPr>
          <p:cNvPicPr>
            <a:picLocks noChangeAspect="1"/>
          </p:cNvPicPr>
          <p:nvPr userDrawn="1"/>
        </p:nvPicPr>
        <p:blipFill>
          <a:blip r:embed="rId2" cstate="print"/>
          <a:stretch>
            <a:fillRect/>
          </a:stretch>
        </p:blipFill>
        <p:spPr>
          <a:xfrm>
            <a:off x="293227" y="6452886"/>
            <a:ext cx="4209199" cy="405115"/>
          </a:xfrm>
          <a:prstGeom prst="rect">
            <a:avLst/>
          </a:prstGeom>
        </p:spPr>
      </p:pic>
    </p:spTree>
    <p:extLst>
      <p:ext uri="{BB962C8B-B14F-4D97-AF65-F5344CB8AC3E}">
        <p14:creationId xmlns:p14="http://schemas.microsoft.com/office/powerpoint/2010/main" val="2638661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Main Content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88B4CFF-EAEA-4644-93AE-8E809F6F68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19428"/>
            <a:ext cx="12166599" cy="6858000"/>
          </a:xfrm>
          <a:prstGeom prst="rect">
            <a:avLst/>
          </a:prstGeom>
        </p:spPr>
      </p:pic>
      <p:sp>
        <p:nvSpPr>
          <p:cNvPr id="5" name="Round Diagonal Corner Rectangle 20">
            <a:extLst>
              <a:ext uri="{FF2B5EF4-FFF2-40B4-BE49-F238E27FC236}">
                <a16:creationId xmlns:a16="http://schemas.microsoft.com/office/drawing/2014/main" id="{552FD9F0-734C-5241-912F-6A0BE95A7DBF}"/>
              </a:ext>
            </a:extLst>
          </p:cNvPr>
          <p:cNvSpPr/>
          <p:nvPr/>
        </p:nvSpPr>
        <p:spPr>
          <a:xfrm rot="10800000">
            <a:off x="190500" y="152400"/>
            <a:ext cx="11798300" cy="6324600"/>
          </a:xfrm>
          <a:custGeom>
            <a:avLst/>
            <a:gdLst>
              <a:gd name="connsiteX0" fmla="*/ 1054121 w 8839200"/>
              <a:gd name="connsiteY0" fmla="*/ 0 h 6324600"/>
              <a:gd name="connsiteX1" fmla="*/ 8839200 w 8839200"/>
              <a:gd name="connsiteY1" fmla="*/ 0 h 6324600"/>
              <a:gd name="connsiteX2" fmla="*/ 8839200 w 8839200"/>
              <a:gd name="connsiteY2" fmla="*/ 0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8839200 w 8839200"/>
              <a:gd name="connsiteY1" fmla="*/ 0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9200 w 8839200"/>
              <a:gd name="connsiteY3" fmla="*/ 0 h 6324600"/>
              <a:gd name="connsiteX4" fmla="*/ 8837221 w 8839200"/>
              <a:gd name="connsiteY4" fmla="*/ 1251857 h 6324600"/>
              <a:gd name="connsiteX5" fmla="*/ 8839200 w 8839200"/>
              <a:gd name="connsiteY5" fmla="*/ 5270479 h 6324600"/>
              <a:gd name="connsiteX6" fmla="*/ 7785079 w 8839200"/>
              <a:gd name="connsiteY6" fmla="*/ 6324600 h 6324600"/>
              <a:gd name="connsiteX7" fmla="*/ 0 w 8839200"/>
              <a:gd name="connsiteY7" fmla="*/ 6324600 h 6324600"/>
              <a:gd name="connsiteX8" fmla="*/ 0 w 8839200"/>
              <a:gd name="connsiteY8" fmla="*/ 6324600 h 6324600"/>
              <a:gd name="connsiteX9" fmla="*/ 0 w 8839200"/>
              <a:gd name="connsiteY9" fmla="*/ 1054121 h 6324600"/>
              <a:gd name="connsiteX10" fmla="*/ 1054121 w 8839200"/>
              <a:gd name="connsiteY10" fmla="*/ 0 h 6324600"/>
              <a:gd name="connsiteX0" fmla="*/ 1054121 w 8839200"/>
              <a:gd name="connsiteY0" fmla="*/ 0 h 6324600"/>
              <a:gd name="connsiteX1" fmla="*/ 7780317 w 8839200"/>
              <a:gd name="connsiteY1" fmla="*/ 4948 h 6324600"/>
              <a:gd name="connsiteX2" fmla="*/ 8839200 w 8839200"/>
              <a:gd name="connsiteY2" fmla="*/ 0 h 6324600"/>
              <a:gd name="connsiteX3" fmla="*/ 8837221 w 8839200"/>
              <a:gd name="connsiteY3" fmla="*/ 1251857 h 6324600"/>
              <a:gd name="connsiteX4" fmla="*/ 8839200 w 8839200"/>
              <a:gd name="connsiteY4" fmla="*/ 5270479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9087350"/>
              <a:gd name="connsiteY0" fmla="*/ 0 h 6324600"/>
              <a:gd name="connsiteX1" fmla="*/ 7780317 w 9087350"/>
              <a:gd name="connsiteY1" fmla="*/ 4948 h 6324600"/>
              <a:gd name="connsiteX2" fmla="*/ 8837221 w 9087350"/>
              <a:gd name="connsiteY2" fmla="*/ 1251857 h 6324600"/>
              <a:gd name="connsiteX3" fmla="*/ 8839200 w 9087350"/>
              <a:gd name="connsiteY3" fmla="*/ 5270479 h 6324600"/>
              <a:gd name="connsiteX4" fmla="*/ 7785079 w 9087350"/>
              <a:gd name="connsiteY4" fmla="*/ 6324600 h 6324600"/>
              <a:gd name="connsiteX5" fmla="*/ 0 w 9087350"/>
              <a:gd name="connsiteY5" fmla="*/ 6324600 h 6324600"/>
              <a:gd name="connsiteX6" fmla="*/ 0 w 9087350"/>
              <a:gd name="connsiteY6" fmla="*/ 6324600 h 6324600"/>
              <a:gd name="connsiteX7" fmla="*/ 0 w 9087350"/>
              <a:gd name="connsiteY7" fmla="*/ 1054121 h 6324600"/>
              <a:gd name="connsiteX8" fmla="*/ 1054121 w 908735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54493"/>
              <a:gd name="connsiteY0" fmla="*/ 0 h 6324600"/>
              <a:gd name="connsiteX1" fmla="*/ 7780317 w 8854493"/>
              <a:gd name="connsiteY1" fmla="*/ 4948 h 6324600"/>
              <a:gd name="connsiteX2" fmla="*/ 8837221 w 8854493"/>
              <a:gd name="connsiteY2" fmla="*/ 1251857 h 6324600"/>
              <a:gd name="connsiteX3" fmla="*/ 8839200 w 8854493"/>
              <a:gd name="connsiteY3" fmla="*/ 5270479 h 6324600"/>
              <a:gd name="connsiteX4" fmla="*/ 7785079 w 8854493"/>
              <a:gd name="connsiteY4" fmla="*/ 6324600 h 6324600"/>
              <a:gd name="connsiteX5" fmla="*/ 0 w 8854493"/>
              <a:gd name="connsiteY5" fmla="*/ 6324600 h 6324600"/>
              <a:gd name="connsiteX6" fmla="*/ 0 w 8854493"/>
              <a:gd name="connsiteY6" fmla="*/ 6324600 h 6324600"/>
              <a:gd name="connsiteX7" fmla="*/ 0 w 8854493"/>
              <a:gd name="connsiteY7" fmla="*/ 1054121 h 6324600"/>
              <a:gd name="connsiteX8" fmla="*/ 1054121 w 8854493"/>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49376"/>
              <a:gd name="connsiteY0" fmla="*/ 0 h 6324600"/>
              <a:gd name="connsiteX1" fmla="*/ 7780317 w 8849376"/>
              <a:gd name="connsiteY1" fmla="*/ 4948 h 6324600"/>
              <a:gd name="connsiteX2" fmla="*/ 8837221 w 8849376"/>
              <a:gd name="connsiteY2" fmla="*/ 1251857 h 6324600"/>
              <a:gd name="connsiteX3" fmla="*/ 8839200 w 8849376"/>
              <a:gd name="connsiteY3" fmla="*/ 5270479 h 6324600"/>
              <a:gd name="connsiteX4" fmla="*/ 7785079 w 8849376"/>
              <a:gd name="connsiteY4" fmla="*/ 6324600 h 6324600"/>
              <a:gd name="connsiteX5" fmla="*/ 0 w 8849376"/>
              <a:gd name="connsiteY5" fmla="*/ 6324600 h 6324600"/>
              <a:gd name="connsiteX6" fmla="*/ 0 w 8849376"/>
              <a:gd name="connsiteY6" fmla="*/ 6324600 h 6324600"/>
              <a:gd name="connsiteX7" fmla="*/ 0 w 8849376"/>
              <a:gd name="connsiteY7" fmla="*/ 1054121 h 6324600"/>
              <a:gd name="connsiteX8" fmla="*/ 1054121 w 8849376"/>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7785079 w 8839200"/>
              <a:gd name="connsiteY4" fmla="*/ 6324600 h 6324600"/>
              <a:gd name="connsiteX5" fmla="*/ 0 w 8839200"/>
              <a:gd name="connsiteY5" fmla="*/ 6324600 h 6324600"/>
              <a:gd name="connsiteX6" fmla="*/ 0 w 8839200"/>
              <a:gd name="connsiteY6" fmla="*/ 6324600 h 6324600"/>
              <a:gd name="connsiteX7" fmla="*/ 0 w 8839200"/>
              <a:gd name="connsiteY7" fmla="*/ 1054121 h 6324600"/>
              <a:gd name="connsiteX8" fmla="*/ 1054121 w 8839200"/>
              <a:gd name="connsiteY8"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469086 w 8839200"/>
              <a:gd name="connsiteY4" fmla="*/ 606136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32935"/>
              <a:gd name="connsiteX1" fmla="*/ 7780317 w 8839200"/>
              <a:gd name="connsiteY1" fmla="*/ 4948 h 6332935"/>
              <a:gd name="connsiteX2" fmla="*/ 8837221 w 8839200"/>
              <a:gd name="connsiteY2" fmla="*/ 1251857 h 6332935"/>
              <a:gd name="connsiteX3" fmla="*/ 8839200 w 8839200"/>
              <a:gd name="connsiteY3" fmla="*/ 5270479 h 6332935"/>
              <a:gd name="connsiteX4" fmla="*/ 8718468 w 8839200"/>
              <a:gd name="connsiteY4" fmla="*/ 6239494 h 6332935"/>
              <a:gd name="connsiteX5" fmla="*/ 7785079 w 8839200"/>
              <a:gd name="connsiteY5" fmla="*/ 6324600 h 6332935"/>
              <a:gd name="connsiteX6" fmla="*/ 0 w 8839200"/>
              <a:gd name="connsiteY6" fmla="*/ 6324600 h 6332935"/>
              <a:gd name="connsiteX7" fmla="*/ 0 w 8839200"/>
              <a:gd name="connsiteY7" fmla="*/ 6324600 h 6332935"/>
              <a:gd name="connsiteX8" fmla="*/ 0 w 8839200"/>
              <a:gd name="connsiteY8" fmla="*/ 1054121 h 6332935"/>
              <a:gd name="connsiteX9" fmla="*/ 1054121 w 8839200"/>
              <a:gd name="connsiteY9" fmla="*/ 0 h 6332935"/>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18468 w 8839200"/>
              <a:gd name="connsiteY4" fmla="*/ 6239494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50169"/>
              <a:gd name="connsiteY0" fmla="*/ 0 h 6324600"/>
              <a:gd name="connsiteX1" fmla="*/ 7780317 w 8850169"/>
              <a:gd name="connsiteY1" fmla="*/ 4948 h 6324600"/>
              <a:gd name="connsiteX2" fmla="*/ 8837221 w 8850169"/>
              <a:gd name="connsiteY2" fmla="*/ 1251857 h 6324600"/>
              <a:gd name="connsiteX3" fmla="*/ 8839200 w 8850169"/>
              <a:gd name="connsiteY3" fmla="*/ 5270479 h 6324600"/>
              <a:gd name="connsiteX4" fmla="*/ 8765969 w 8850169"/>
              <a:gd name="connsiteY4" fmla="*/ 6310746 h 6324600"/>
              <a:gd name="connsiteX5" fmla="*/ 7785079 w 8850169"/>
              <a:gd name="connsiteY5" fmla="*/ 6324600 h 6324600"/>
              <a:gd name="connsiteX6" fmla="*/ 0 w 8850169"/>
              <a:gd name="connsiteY6" fmla="*/ 6324600 h 6324600"/>
              <a:gd name="connsiteX7" fmla="*/ 0 w 8850169"/>
              <a:gd name="connsiteY7" fmla="*/ 6324600 h 6324600"/>
              <a:gd name="connsiteX8" fmla="*/ 0 w 8850169"/>
              <a:gd name="connsiteY8" fmla="*/ 1054121 h 6324600"/>
              <a:gd name="connsiteX9" fmla="*/ 1054121 w 8850169"/>
              <a:gd name="connsiteY9" fmla="*/ 0 h 6324600"/>
              <a:gd name="connsiteX0" fmla="*/ 1054121 w 8839200"/>
              <a:gd name="connsiteY0" fmla="*/ 0 h 6324600"/>
              <a:gd name="connsiteX1" fmla="*/ 7780317 w 8839200"/>
              <a:gd name="connsiteY1" fmla="*/ 4948 h 6324600"/>
              <a:gd name="connsiteX2" fmla="*/ 8837221 w 8839200"/>
              <a:gd name="connsiteY2" fmla="*/ 1251857 h 6324600"/>
              <a:gd name="connsiteX3" fmla="*/ 8839200 w 8839200"/>
              <a:gd name="connsiteY3" fmla="*/ 5270479 h 6324600"/>
              <a:gd name="connsiteX4" fmla="*/ 8765969 w 8839200"/>
              <a:gd name="connsiteY4" fmla="*/ 6310746 h 6324600"/>
              <a:gd name="connsiteX5" fmla="*/ 7785079 w 8839200"/>
              <a:gd name="connsiteY5" fmla="*/ 6324600 h 6324600"/>
              <a:gd name="connsiteX6" fmla="*/ 0 w 8839200"/>
              <a:gd name="connsiteY6" fmla="*/ 6324600 h 6324600"/>
              <a:gd name="connsiteX7" fmla="*/ 0 w 8839200"/>
              <a:gd name="connsiteY7" fmla="*/ 6324600 h 6324600"/>
              <a:gd name="connsiteX8" fmla="*/ 0 w 8839200"/>
              <a:gd name="connsiteY8" fmla="*/ 1054121 h 6324600"/>
              <a:gd name="connsiteX9" fmla="*/ 1054121 w 8839200"/>
              <a:gd name="connsiteY9" fmla="*/ 0 h 6324600"/>
              <a:gd name="connsiteX0" fmla="*/ 1054121 w 8849873"/>
              <a:gd name="connsiteY0" fmla="*/ 0 h 6324600"/>
              <a:gd name="connsiteX1" fmla="*/ 7780317 w 8849873"/>
              <a:gd name="connsiteY1" fmla="*/ 4948 h 6324600"/>
              <a:gd name="connsiteX2" fmla="*/ 8837221 w 8849873"/>
              <a:gd name="connsiteY2" fmla="*/ 1251857 h 6324600"/>
              <a:gd name="connsiteX3" fmla="*/ 8839200 w 8849873"/>
              <a:gd name="connsiteY3" fmla="*/ 5270479 h 6324600"/>
              <a:gd name="connsiteX4" fmla="*/ 8849096 w 8849873"/>
              <a:gd name="connsiteY4" fmla="*/ 6310746 h 6324600"/>
              <a:gd name="connsiteX5" fmla="*/ 7785079 w 8849873"/>
              <a:gd name="connsiteY5" fmla="*/ 6324600 h 6324600"/>
              <a:gd name="connsiteX6" fmla="*/ 0 w 8849873"/>
              <a:gd name="connsiteY6" fmla="*/ 6324600 h 6324600"/>
              <a:gd name="connsiteX7" fmla="*/ 0 w 8849873"/>
              <a:gd name="connsiteY7" fmla="*/ 6324600 h 6324600"/>
              <a:gd name="connsiteX8" fmla="*/ 0 w 8849873"/>
              <a:gd name="connsiteY8" fmla="*/ 1054121 h 6324600"/>
              <a:gd name="connsiteX9" fmla="*/ 1054121 w 8849873"/>
              <a:gd name="connsiteY9" fmla="*/ 0 h 6324600"/>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7785079 w 8975832"/>
              <a:gd name="connsiteY4" fmla="*/ 6324600 h 6324600"/>
              <a:gd name="connsiteX5" fmla="*/ 0 w 8975832"/>
              <a:gd name="connsiteY5" fmla="*/ 6324600 h 6324600"/>
              <a:gd name="connsiteX6" fmla="*/ 0 w 8975832"/>
              <a:gd name="connsiteY6" fmla="*/ 6324600 h 6324600"/>
              <a:gd name="connsiteX7" fmla="*/ 0 w 8975832"/>
              <a:gd name="connsiteY7" fmla="*/ 1054121 h 6324600"/>
              <a:gd name="connsiteX8" fmla="*/ 1054121 w 8975832"/>
              <a:gd name="connsiteY8" fmla="*/ 0 h 6324600"/>
              <a:gd name="connsiteX0" fmla="*/ 1054121 w 8975832"/>
              <a:gd name="connsiteY0" fmla="*/ 0 h 6689609"/>
              <a:gd name="connsiteX1" fmla="*/ 7780317 w 8975832"/>
              <a:gd name="connsiteY1" fmla="*/ 4948 h 6689609"/>
              <a:gd name="connsiteX2" fmla="*/ 8837221 w 8975832"/>
              <a:gd name="connsiteY2" fmla="*/ 1251857 h 6689609"/>
              <a:gd name="connsiteX3" fmla="*/ 8849096 w 8975832"/>
              <a:gd name="connsiteY3" fmla="*/ 6310746 h 6689609"/>
              <a:gd name="connsiteX4" fmla="*/ 0 w 8975832"/>
              <a:gd name="connsiteY4" fmla="*/ 6324600 h 6689609"/>
              <a:gd name="connsiteX5" fmla="*/ 0 w 8975832"/>
              <a:gd name="connsiteY5" fmla="*/ 6324600 h 6689609"/>
              <a:gd name="connsiteX6" fmla="*/ 0 w 8975832"/>
              <a:gd name="connsiteY6" fmla="*/ 1054121 h 6689609"/>
              <a:gd name="connsiteX7" fmla="*/ 1054121 w 8975832"/>
              <a:gd name="connsiteY7" fmla="*/ 0 h 6689609"/>
              <a:gd name="connsiteX0" fmla="*/ 1054121 w 8975832"/>
              <a:gd name="connsiteY0" fmla="*/ 0 h 6324600"/>
              <a:gd name="connsiteX1" fmla="*/ 7780317 w 8975832"/>
              <a:gd name="connsiteY1" fmla="*/ 4948 h 6324600"/>
              <a:gd name="connsiteX2" fmla="*/ 8837221 w 8975832"/>
              <a:gd name="connsiteY2" fmla="*/ 1251857 h 6324600"/>
              <a:gd name="connsiteX3" fmla="*/ 8849096 w 8975832"/>
              <a:gd name="connsiteY3" fmla="*/ 6310746 h 6324600"/>
              <a:gd name="connsiteX4" fmla="*/ 0 w 8975832"/>
              <a:gd name="connsiteY4" fmla="*/ 6324600 h 6324600"/>
              <a:gd name="connsiteX5" fmla="*/ 0 w 8975832"/>
              <a:gd name="connsiteY5" fmla="*/ 6324600 h 6324600"/>
              <a:gd name="connsiteX6" fmla="*/ 0 w 8975832"/>
              <a:gd name="connsiteY6" fmla="*/ 1054121 h 6324600"/>
              <a:gd name="connsiteX7" fmla="*/ 1054121 w 8975832"/>
              <a:gd name="connsiteY7" fmla="*/ 0 h 6324600"/>
              <a:gd name="connsiteX0" fmla="*/ 1054121 w 8916213"/>
              <a:gd name="connsiteY0" fmla="*/ 0 h 6324600"/>
              <a:gd name="connsiteX1" fmla="*/ 7780317 w 8916213"/>
              <a:gd name="connsiteY1" fmla="*/ 4948 h 6324600"/>
              <a:gd name="connsiteX2" fmla="*/ 8837221 w 8916213"/>
              <a:gd name="connsiteY2" fmla="*/ 1251857 h 6324600"/>
              <a:gd name="connsiteX3" fmla="*/ 8849096 w 8916213"/>
              <a:gd name="connsiteY3" fmla="*/ 6310746 h 6324600"/>
              <a:gd name="connsiteX4" fmla="*/ 0 w 8916213"/>
              <a:gd name="connsiteY4" fmla="*/ 6324600 h 6324600"/>
              <a:gd name="connsiteX5" fmla="*/ 0 w 8916213"/>
              <a:gd name="connsiteY5" fmla="*/ 6324600 h 6324600"/>
              <a:gd name="connsiteX6" fmla="*/ 0 w 8916213"/>
              <a:gd name="connsiteY6" fmla="*/ 1054121 h 6324600"/>
              <a:gd name="connsiteX7" fmla="*/ 1054121 w 8916213"/>
              <a:gd name="connsiteY7" fmla="*/ 0 h 6324600"/>
              <a:gd name="connsiteX0" fmla="*/ 1054121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0 w 8849096"/>
              <a:gd name="connsiteY6" fmla="*/ 1054121 h 6324600"/>
              <a:gd name="connsiteX7" fmla="*/ 1054121 w 8849096"/>
              <a:gd name="connsiteY7" fmla="*/ 0 h 6324600"/>
              <a:gd name="connsiteX0" fmla="*/ 277771 w 9058398"/>
              <a:gd name="connsiteY0" fmla="*/ 0 h 6324600"/>
              <a:gd name="connsiteX1" fmla="*/ 7989619 w 9058398"/>
              <a:gd name="connsiteY1" fmla="*/ 4948 h 6324600"/>
              <a:gd name="connsiteX2" fmla="*/ 9046523 w 9058398"/>
              <a:gd name="connsiteY2" fmla="*/ 1251857 h 6324600"/>
              <a:gd name="connsiteX3" fmla="*/ 9058398 w 9058398"/>
              <a:gd name="connsiteY3" fmla="*/ 6310746 h 6324600"/>
              <a:gd name="connsiteX4" fmla="*/ 209302 w 9058398"/>
              <a:gd name="connsiteY4" fmla="*/ 6324600 h 6324600"/>
              <a:gd name="connsiteX5" fmla="*/ 209302 w 9058398"/>
              <a:gd name="connsiteY5" fmla="*/ 6324600 h 6324600"/>
              <a:gd name="connsiteX6" fmla="*/ 209302 w 9058398"/>
              <a:gd name="connsiteY6" fmla="*/ 1054121 h 6324600"/>
              <a:gd name="connsiteX7" fmla="*/ 277771 w 9058398"/>
              <a:gd name="connsiteY7" fmla="*/ 0 h 6324600"/>
              <a:gd name="connsiteX0" fmla="*/ 68469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68469 w 8849096"/>
              <a:gd name="connsiteY6" fmla="*/ 0 h 6324600"/>
              <a:gd name="connsiteX0" fmla="*/ 20968 w 8849096"/>
              <a:gd name="connsiteY0" fmla="*/ 0 h 6324600"/>
              <a:gd name="connsiteX1" fmla="*/ 7780317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37221 w 8849096"/>
              <a:gd name="connsiteY2" fmla="*/ 1251857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4909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49096"/>
              <a:gd name="connsiteY0" fmla="*/ 0 h 6324600"/>
              <a:gd name="connsiteX1" fmla="*/ 7899070 w 8849096"/>
              <a:gd name="connsiteY1" fmla="*/ 4948 h 6324600"/>
              <a:gd name="connsiteX2" fmla="*/ 8825346 w 8849096"/>
              <a:gd name="connsiteY2" fmla="*/ 1097478 h 6324600"/>
              <a:gd name="connsiteX3" fmla="*/ 8849096 w 8849096"/>
              <a:gd name="connsiteY3" fmla="*/ 6310746 h 6324600"/>
              <a:gd name="connsiteX4" fmla="*/ 0 w 8849096"/>
              <a:gd name="connsiteY4" fmla="*/ 6324600 h 6324600"/>
              <a:gd name="connsiteX5" fmla="*/ 0 w 8849096"/>
              <a:gd name="connsiteY5" fmla="*/ 6324600 h 6324600"/>
              <a:gd name="connsiteX6" fmla="*/ 20968 w 8849096"/>
              <a:gd name="connsiteY6" fmla="*/ 0 h 6324600"/>
              <a:gd name="connsiteX0" fmla="*/ 20968 w 8860972"/>
              <a:gd name="connsiteY0" fmla="*/ 0 h 6324600"/>
              <a:gd name="connsiteX1" fmla="*/ 7899070 w 8860972"/>
              <a:gd name="connsiteY1" fmla="*/ 4948 h 6324600"/>
              <a:gd name="connsiteX2" fmla="*/ 8860972 w 8860972"/>
              <a:gd name="connsiteY2" fmla="*/ 1097478 h 6324600"/>
              <a:gd name="connsiteX3" fmla="*/ 8849096 w 8860972"/>
              <a:gd name="connsiteY3" fmla="*/ 6310746 h 6324600"/>
              <a:gd name="connsiteX4" fmla="*/ 0 w 8860972"/>
              <a:gd name="connsiteY4" fmla="*/ 6324600 h 6324600"/>
              <a:gd name="connsiteX5" fmla="*/ 0 w 8860972"/>
              <a:gd name="connsiteY5" fmla="*/ 6324600 h 6324600"/>
              <a:gd name="connsiteX6" fmla="*/ 20968 w 8860972"/>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 name="connsiteX0" fmla="*/ 20968 w 8849097"/>
              <a:gd name="connsiteY0" fmla="*/ 0 h 6324600"/>
              <a:gd name="connsiteX1" fmla="*/ 7899070 w 8849097"/>
              <a:gd name="connsiteY1" fmla="*/ 4948 h 6324600"/>
              <a:gd name="connsiteX2" fmla="*/ 8849097 w 8849097"/>
              <a:gd name="connsiteY2" fmla="*/ 1109354 h 6324600"/>
              <a:gd name="connsiteX3" fmla="*/ 8849096 w 8849097"/>
              <a:gd name="connsiteY3" fmla="*/ 6310746 h 6324600"/>
              <a:gd name="connsiteX4" fmla="*/ 0 w 8849097"/>
              <a:gd name="connsiteY4" fmla="*/ 6324600 h 6324600"/>
              <a:gd name="connsiteX5" fmla="*/ 0 w 8849097"/>
              <a:gd name="connsiteY5" fmla="*/ 6324600 h 6324600"/>
              <a:gd name="connsiteX6" fmla="*/ 20968 w 8849097"/>
              <a:gd name="connsiteY6" fmla="*/ 0 h 6324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49097" h="6324600">
                <a:moveTo>
                  <a:pt x="20968" y="0"/>
                </a:moveTo>
                <a:lnTo>
                  <a:pt x="7899070" y="4948"/>
                </a:lnTo>
                <a:cubicBezTo>
                  <a:pt x="8602487" y="-165"/>
                  <a:pt x="8836562" y="541709"/>
                  <a:pt x="8849097" y="1109354"/>
                </a:cubicBezTo>
                <a:cubicBezTo>
                  <a:pt x="8849097" y="2718460"/>
                  <a:pt x="8834447" y="4740895"/>
                  <a:pt x="8849096" y="6310746"/>
                </a:cubicBezTo>
                <a:lnTo>
                  <a:pt x="0" y="6324600"/>
                </a:lnTo>
                <a:lnTo>
                  <a:pt x="0" y="6324600"/>
                </a:lnTo>
                <a:cubicBezTo>
                  <a:pt x="6989" y="4216400"/>
                  <a:pt x="13979" y="2108200"/>
                  <a:pt x="20968" y="0"/>
                </a:cubicBezTo>
                <a:close/>
              </a:path>
            </a:pathLst>
          </a:custGeom>
          <a:solidFill>
            <a:schemeClr val="bg1"/>
          </a:solidFill>
          <a:ln w="6350">
            <a:solidFill>
              <a:schemeClr val="tx2">
                <a:lumMod val="40000"/>
                <a:lumOff val="60000"/>
              </a:schemeClr>
            </a:solidFill>
          </a:ln>
          <a:effectLst>
            <a:outerShdw blurRad="228600" dist="50800" dir="2700000" algn="tl" rotWithShape="0">
              <a:prstClr val="black">
                <a:alpha val="5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 name="Title 1"/>
          <p:cNvSpPr>
            <a:spLocks noGrp="1"/>
          </p:cNvSpPr>
          <p:nvPr>
            <p:ph type="title"/>
          </p:nvPr>
        </p:nvSpPr>
        <p:spPr/>
        <p:txBody>
          <a:bodyPr/>
          <a:lstStyle/>
          <a:p>
            <a:r>
              <a:rPr lang="en-US"/>
              <a:t>Click to edit Master title style</a:t>
            </a:r>
            <a:endParaRPr lang="en-US" dirty="0"/>
          </a:p>
        </p:txBody>
      </p:sp>
      <p:sp>
        <p:nvSpPr>
          <p:cNvPr id="8" name="Text Placeholder 7"/>
          <p:cNvSpPr>
            <a:spLocks noGrp="1"/>
          </p:cNvSpPr>
          <p:nvPr>
            <p:ph type="body" sz="quarter" idx="10"/>
          </p:nvPr>
        </p:nvSpPr>
        <p:spPr>
          <a:xfrm>
            <a:off x="609600" y="1828800"/>
            <a:ext cx="11074400" cy="4267200"/>
          </a:xfrm>
          <a:ln>
            <a:noFill/>
          </a:ln>
        </p:spPr>
        <p:txBody>
          <a:bodyPr/>
          <a:lstStyle>
            <a:lvl2pPr>
              <a:defRPr>
                <a:solidFill>
                  <a:srgbClr val="424142"/>
                </a:solidFill>
              </a:defRPr>
            </a:lvl2pPr>
            <a:lvl3pPr>
              <a:defRPr>
                <a:solidFill>
                  <a:srgbClr val="77BDDE"/>
                </a:solidFill>
              </a:defRPr>
            </a:lvl3pPr>
          </a:lstStyle>
          <a:p>
            <a:pPr lvl="0"/>
            <a:r>
              <a:rPr lang="en-US"/>
              <a:t>Click to edit Master text styles</a:t>
            </a:r>
          </a:p>
          <a:p>
            <a:pPr lvl="1"/>
            <a:r>
              <a:rPr lang="en-US"/>
              <a:t>Second level</a:t>
            </a:r>
          </a:p>
          <a:p>
            <a:pPr lvl="2"/>
            <a:r>
              <a:rPr lang="en-US"/>
              <a:t>Third level</a:t>
            </a:r>
          </a:p>
        </p:txBody>
      </p:sp>
      <p:sp>
        <p:nvSpPr>
          <p:cNvPr id="6" name="TextBox 9">
            <a:extLst>
              <a:ext uri="{FF2B5EF4-FFF2-40B4-BE49-F238E27FC236}">
                <a16:creationId xmlns:a16="http://schemas.microsoft.com/office/drawing/2014/main" id="{D0CD92C4-555E-C546-A728-83CD9A07E5F0}"/>
              </a:ext>
            </a:extLst>
          </p:cNvPr>
          <p:cNvSpPr txBox="1"/>
          <p:nvPr userDrawn="1"/>
        </p:nvSpPr>
        <p:spPr>
          <a:xfrm>
            <a:off x="10769600" y="6527477"/>
            <a:ext cx="1219200"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dirty="0">
                <a:solidFill>
                  <a:schemeClr val="bg1">
                    <a:lumMod val="85000"/>
                  </a:schemeClr>
                </a:solidFill>
              </a:rPr>
              <a:t>© 2019 BHWP</a:t>
            </a:r>
          </a:p>
        </p:txBody>
      </p:sp>
      <p:pic>
        <p:nvPicPr>
          <p:cNvPr id="7" name="Picture 6" descr="bhwp-logo-one-line.png">
            <a:extLst>
              <a:ext uri="{FF2B5EF4-FFF2-40B4-BE49-F238E27FC236}">
                <a16:creationId xmlns:a16="http://schemas.microsoft.com/office/drawing/2014/main" id="{D2C51F8A-4F2E-8141-955F-E377CB9C4289}"/>
              </a:ext>
            </a:extLst>
          </p:cNvPr>
          <p:cNvPicPr>
            <a:picLocks noChangeAspect="1"/>
          </p:cNvPicPr>
          <p:nvPr userDrawn="1"/>
        </p:nvPicPr>
        <p:blipFill>
          <a:blip r:embed="rId3" cstate="print"/>
          <a:stretch>
            <a:fillRect/>
          </a:stretch>
        </p:blipFill>
        <p:spPr>
          <a:xfrm>
            <a:off x="190500" y="6400800"/>
            <a:ext cx="4213440" cy="405115"/>
          </a:xfrm>
          <a:prstGeom prst="rect">
            <a:avLst/>
          </a:prstGeom>
        </p:spPr>
      </p:pic>
    </p:spTree>
    <p:extLst>
      <p:ext uri="{BB962C8B-B14F-4D97-AF65-F5344CB8AC3E}">
        <p14:creationId xmlns:p14="http://schemas.microsoft.com/office/powerpoint/2010/main" val="2197054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B7A64-3E99-485E-AF85-4610C233682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1B9DC08-DD47-411C-ABE2-DCE62F752051}"/>
              </a:ext>
            </a:extLst>
          </p:cNvPr>
          <p:cNvSpPr>
            <a:spLocks noGrp="1"/>
          </p:cNvSpPr>
          <p:nvPr>
            <p:ph type="dt" sz="half" idx="10"/>
          </p:nvPr>
        </p:nvSpPr>
        <p:spPr/>
        <p:txBody>
          <a:bodyPr/>
          <a:lstStyle/>
          <a:p>
            <a:fld id="{C8E95E3B-B76A-4C10-ABFF-C7BEA236E3B1}" type="datetimeFigureOut">
              <a:rPr lang="en-US" smtClean="0"/>
              <a:t>2/24/2022</a:t>
            </a:fld>
            <a:endParaRPr lang="en-US"/>
          </a:p>
        </p:txBody>
      </p:sp>
      <p:sp>
        <p:nvSpPr>
          <p:cNvPr id="4" name="Footer Placeholder 3">
            <a:extLst>
              <a:ext uri="{FF2B5EF4-FFF2-40B4-BE49-F238E27FC236}">
                <a16:creationId xmlns:a16="http://schemas.microsoft.com/office/drawing/2014/main" id="{2D0125CE-A5E9-4A81-96A9-72915C9966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CA717FD-3BC7-405F-A45F-3923AC9F046D}"/>
              </a:ext>
            </a:extLst>
          </p:cNvPr>
          <p:cNvSpPr>
            <a:spLocks noGrp="1"/>
          </p:cNvSpPr>
          <p:nvPr>
            <p:ph type="sldNum" sz="quarter" idx="12"/>
          </p:nvPr>
        </p:nvSpPr>
        <p:spPr/>
        <p:txBody>
          <a:bodyPr/>
          <a:lstStyle/>
          <a:p>
            <a:fld id="{815F505C-685B-45B0-B842-745385AB1CB1}" type="slidenum">
              <a:rPr lang="en-US" smtClean="0"/>
              <a:t>‹#›</a:t>
            </a:fld>
            <a:endParaRPr lang="en-US"/>
          </a:p>
        </p:txBody>
      </p:sp>
    </p:spTree>
    <p:extLst>
      <p:ext uri="{BB962C8B-B14F-4D97-AF65-F5344CB8AC3E}">
        <p14:creationId xmlns:p14="http://schemas.microsoft.com/office/powerpoint/2010/main" val="40430165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Main Content 2">
    <p:spTree>
      <p:nvGrpSpPr>
        <p:cNvPr id="1" name=""/>
        <p:cNvGrpSpPr/>
        <p:nvPr/>
      </p:nvGrpSpPr>
      <p:grpSpPr>
        <a:xfrm>
          <a:off x="0" y="0"/>
          <a:ext cx="0" cy="0"/>
          <a:chOff x="0" y="0"/>
          <a:chExt cx="0" cy="0"/>
        </a:xfrm>
      </p:grpSpPr>
      <p:pic>
        <p:nvPicPr>
          <p:cNvPr id="3" name="Picture 2"/>
          <p:cNvPicPr>
            <a:picLocks noChangeAspect="1"/>
          </p:cNvPicPr>
          <p:nvPr/>
        </p:nvPicPr>
        <p:blipFill>
          <a:blip r:embed="rId2"/>
          <a:srcRect/>
          <a:stretch/>
        </p:blipFill>
        <p:spPr>
          <a:xfrm>
            <a:off x="10431728" y="0"/>
            <a:ext cx="1760271" cy="6857999"/>
          </a:xfrm>
          <a:prstGeom prst="rect">
            <a:avLst/>
          </a:prstGeom>
        </p:spPr>
      </p:pic>
      <p:sp>
        <p:nvSpPr>
          <p:cNvPr id="2" name="Title 1"/>
          <p:cNvSpPr>
            <a:spLocks noGrp="1"/>
          </p:cNvSpPr>
          <p:nvPr>
            <p:ph type="title"/>
          </p:nvPr>
        </p:nvSpPr>
        <p:spPr>
          <a:xfrm>
            <a:off x="609600" y="274638"/>
            <a:ext cx="8940800" cy="1143000"/>
          </a:xfrm>
        </p:spPr>
        <p:txBody>
          <a:bodyPr/>
          <a:lstStyle/>
          <a:p>
            <a:r>
              <a:rPr lang="en-US"/>
              <a:t>Click to edit Master title style</a:t>
            </a:r>
            <a:endParaRPr lang="en-US" dirty="0"/>
          </a:p>
        </p:txBody>
      </p:sp>
      <p:sp>
        <p:nvSpPr>
          <p:cNvPr id="5" name="Text Placeholder 4"/>
          <p:cNvSpPr>
            <a:spLocks noGrp="1"/>
          </p:cNvSpPr>
          <p:nvPr>
            <p:ph type="body" sz="quarter" idx="10"/>
          </p:nvPr>
        </p:nvSpPr>
        <p:spPr>
          <a:xfrm>
            <a:off x="711200" y="1752600"/>
            <a:ext cx="8839200" cy="4267200"/>
          </a:xfrm>
          <a:prstGeom prst="rect">
            <a:avLst/>
          </a:prstGeom>
        </p:spPr>
        <p:txBody>
          <a:bodyPr/>
          <a:lstStyle>
            <a:lvl1pPr marL="0" indent="0">
              <a:buFont typeface="Wingdings" panose="05000000000000000000" pitchFamily="2" charset="2"/>
              <a:buNone/>
              <a:defRPr>
                <a:solidFill>
                  <a:schemeClr val="accent1"/>
                </a:solidFill>
              </a:defRPr>
            </a:lvl1pPr>
            <a:lvl2pPr marL="742950" indent="-285750">
              <a:buFont typeface="Wingdings" panose="05000000000000000000" pitchFamily="2" charset="2"/>
              <a:buChar char="§"/>
              <a:defRPr>
                <a:solidFill>
                  <a:schemeClr val="tx2">
                    <a:lumMod val="50000"/>
                  </a:schemeClr>
                </a:solidFill>
              </a:defRPr>
            </a:lvl2pPr>
            <a:lvl3pPr marL="1143000" indent="-228600">
              <a:buFont typeface="Calibri" panose="020F0502020204030204" pitchFamily="34" charset="0"/>
              <a:buChar char="‒"/>
              <a:defRPr>
                <a:solidFill>
                  <a:schemeClr val="accent1">
                    <a:lumMod val="50000"/>
                  </a:schemeClr>
                </a:solidFill>
              </a:defRPr>
            </a:lvl3pPr>
          </a:lstStyle>
          <a:p>
            <a:pPr lvl="0"/>
            <a:r>
              <a:rPr lang="en-US"/>
              <a:t>Click to edit Master text styles</a:t>
            </a:r>
          </a:p>
          <a:p>
            <a:pPr lvl="1"/>
            <a:r>
              <a:rPr lang="en-US"/>
              <a:t>Second level</a:t>
            </a:r>
          </a:p>
          <a:p>
            <a:pPr lvl="2"/>
            <a:r>
              <a:rPr lang="en-US"/>
              <a:t>Third level</a:t>
            </a:r>
          </a:p>
        </p:txBody>
      </p:sp>
      <p:sp>
        <p:nvSpPr>
          <p:cNvPr id="7" name="TextBox 6"/>
          <p:cNvSpPr txBox="1"/>
          <p:nvPr/>
        </p:nvSpPr>
        <p:spPr>
          <a:xfrm>
            <a:off x="8432800" y="6575193"/>
            <a:ext cx="1625600" cy="230832"/>
          </a:xfrm>
          <a:prstGeom prst="rect">
            <a:avLst/>
          </a:prstGeom>
          <a:noFill/>
        </p:spPr>
        <p:txBody>
          <a:bodyPr wrap="square" rtlCol="0">
            <a:spAutoFit/>
          </a:bodyPr>
          <a:lstStyle/>
          <a:p>
            <a:pPr algn="r"/>
            <a:r>
              <a:rPr lang="en-US" sz="900" dirty="0">
                <a:solidFill>
                  <a:schemeClr val="tx1">
                    <a:lumMod val="65000"/>
                    <a:lumOff val="35000"/>
                  </a:schemeClr>
                </a:solidFill>
              </a:rPr>
              <a:t>© 2022 BHWP</a:t>
            </a:r>
          </a:p>
        </p:txBody>
      </p:sp>
      <p:pic>
        <p:nvPicPr>
          <p:cNvPr id="10" name="Picture 9" descr="bhwp-logo-one-line.png">
            <a:extLst>
              <a:ext uri="{FF2B5EF4-FFF2-40B4-BE49-F238E27FC236}">
                <a16:creationId xmlns:a16="http://schemas.microsoft.com/office/drawing/2014/main" id="{C6441427-008E-6C40-AEDA-6B37F86B9188}"/>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8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Content 1">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gradFill flip="none" rotWithShape="1">
            <a:gsLst>
              <a:gs pos="0">
                <a:srgbClr val="D03F27"/>
              </a:gs>
              <a:gs pos="50000">
                <a:srgbClr val="F28B20"/>
              </a:gs>
              <a:gs pos="100000">
                <a:srgbClr val="F28B20">
                  <a:lumMod val="40000"/>
                  <a:lumOff val="60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 name="Round Single Corner Rectangle 4"/>
          <p:cNvSpPr/>
          <p:nvPr/>
        </p:nvSpPr>
        <p:spPr>
          <a:xfrm rot="10800000">
            <a:off x="304800" y="228600"/>
            <a:ext cx="11582400" cy="6248401"/>
          </a:xfrm>
          <a:prstGeom prst="round1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hasCustomPrompt="1"/>
          </p:nvPr>
        </p:nvSpPr>
        <p:spPr/>
        <p:txBody>
          <a:bodyPr/>
          <a:lstStyle/>
          <a:p>
            <a:r>
              <a:rPr lang="en-US" dirty="0"/>
              <a:t>Content Slide - Click to edit title</a:t>
            </a:r>
          </a:p>
        </p:txBody>
      </p:sp>
      <p:pic>
        <p:nvPicPr>
          <p:cNvPr id="7" name="Picture 6" descr="bhwp-logo-one-line.png"/>
          <p:cNvPicPr>
            <a:picLocks noChangeAspect="1"/>
          </p:cNvPicPr>
          <p:nvPr/>
        </p:nvPicPr>
        <p:blipFill>
          <a:blip r:embed="rId2" cstate="print"/>
          <a:stretch>
            <a:fillRect/>
          </a:stretch>
        </p:blipFill>
        <p:spPr>
          <a:xfrm>
            <a:off x="203200" y="6452886"/>
            <a:ext cx="4202545" cy="405115"/>
          </a:xfrm>
          <a:prstGeom prst="rect">
            <a:avLst/>
          </a:prstGeom>
        </p:spPr>
      </p:pic>
      <p:sp>
        <p:nvSpPr>
          <p:cNvPr id="4" name="Text Placeholder 3"/>
          <p:cNvSpPr>
            <a:spLocks noGrp="1"/>
          </p:cNvSpPr>
          <p:nvPr>
            <p:ph type="body" sz="quarter" idx="10"/>
          </p:nvPr>
        </p:nvSpPr>
        <p:spPr>
          <a:xfrm>
            <a:off x="609600" y="1524000"/>
            <a:ext cx="10972800" cy="4419600"/>
          </a:xfrm>
        </p:spPr>
        <p:txBody>
          <a:bodyPr/>
          <a:lstStyle>
            <a:lvl3pPr>
              <a:defRPr>
                <a:solidFill>
                  <a:schemeClr val="tx1">
                    <a:lumMod val="75000"/>
                    <a:lumOff val="25000"/>
                  </a:schemeClr>
                </a:solidFill>
              </a:defRPr>
            </a:lvl3pPr>
          </a:lstStyle>
          <a:p>
            <a:pPr lvl="0"/>
            <a:r>
              <a:rPr lang="en-US" dirty="0"/>
              <a:t>Click to edit Master text styles</a:t>
            </a:r>
          </a:p>
          <a:p>
            <a:pPr lvl="1"/>
            <a:r>
              <a:rPr lang="en-US" dirty="0"/>
              <a:t>Second level</a:t>
            </a:r>
          </a:p>
          <a:p>
            <a:pPr lvl="2"/>
            <a:r>
              <a:rPr lang="en-US" dirty="0"/>
              <a:t>Third level</a:t>
            </a:r>
          </a:p>
        </p:txBody>
      </p:sp>
      <p:sp>
        <p:nvSpPr>
          <p:cNvPr id="12" name="TextBox 11"/>
          <p:cNvSpPr txBox="1"/>
          <p:nvPr/>
        </p:nvSpPr>
        <p:spPr>
          <a:xfrm>
            <a:off x="10769600" y="6627168"/>
            <a:ext cx="1320800" cy="230832"/>
          </a:xfrm>
          <a:prstGeom prst="rect">
            <a:avLst/>
          </a:prstGeom>
          <a:noFill/>
        </p:spPr>
        <p:txBody>
          <a:bodyPr wrap="square" rtlCol="0">
            <a:sp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900" dirty="0">
                <a:solidFill>
                  <a:schemeClr val="bg1"/>
                </a:solidFill>
              </a:rPr>
              <a:t>© 2021 BHWP</a:t>
            </a:r>
            <a:endParaRPr lang="en-US" sz="1800" dirty="0"/>
          </a:p>
        </p:txBody>
      </p:sp>
    </p:spTree>
    <p:extLst>
      <p:ext uri="{BB962C8B-B14F-4D97-AF65-F5344CB8AC3E}">
        <p14:creationId xmlns:p14="http://schemas.microsoft.com/office/powerpoint/2010/main" val="17001957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Content 2">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p:spPr>
        <p:txBody>
          <a:body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59952" y="0"/>
            <a:ext cx="1828800" cy="6858000"/>
          </a:xfrm>
          <a:prstGeom prst="rect">
            <a:avLst/>
          </a:prstGeom>
        </p:spPr>
      </p:pic>
      <p:sp>
        <p:nvSpPr>
          <p:cNvPr id="8" name="Text Placeholder 2"/>
          <p:cNvSpPr>
            <a:spLocks noGrp="1"/>
          </p:cNvSpPr>
          <p:nvPr>
            <p:ph idx="1"/>
          </p:nvPr>
        </p:nvSpPr>
        <p:spPr>
          <a:xfrm>
            <a:off x="609600" y="1600200"/>
            <a:ext cx="9042400" cy="4724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Rectangle 8"/>
          <p:cNvSpPr/>
          <p:nvPr userDrawn="1"/>
        </p:nvSpPr>
        <p:spPr>
          <a:xfrm>
            <a:off x="9227310" y="6553200"/>
            <a:ext cx="859531" cy="230832"/>
          </a:xfrm>
          <a:prstGeom prst="rect">
            <a:avLst/>
          </a:prstGeom>
        </p:spPr>
        <p:txBody>
          <a:bodyPr wrap="none">
            <a:spAutoFit/>
          </a:bodyPr>
          <a:lstStyle/>
          <a:p>
            <a:pPr algn="r"/>
            <a:r>
              <a:rPr lang="en-US" sz="900" dirty="0">
                <a:solidFill>
                  <a:schemeClr val="accent3"/>
                </a:solidFill>
              </a:rPr>
              <a:t>© 2022 BHWP</a:t>
            </a:r>
          </a:p>
        </p:txBody>
      </p:sp>
      <p:pic>
        <p:nvPicPr>
          <p:cNvPr id="4" name="Picture 3">
            <a:extLst>
              <a:ext uri="{FF2B5EF4-FFF2-40B4-BE49-F238E27FC236}">
                <a16:creationId xmlns:a16="http://schemas.microsoft.com/office/drawing/2014/main" id="{949B9A00-D157-7743-AC8A-D0F34E1E16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
        <p:nvSpPr>
          <p:cNvPr id="10" name="Rectangle 9">
            <a:extLst>
              <a:ext uri="{FF2B5EF4-FFF2-40B4-BE49-F238E27FC236}">
                <a16:creationId xmlns:a16="http://schemas.microsoft.com/office/drawing/2014/main" id="{9397E6FB-B840-FD41-AB44-D46F68C6C15B}"/>
              </a:ext>
            </a:extLst>
          </p:cNvPr>
          <p:cNvSpPr/>
          <p:nvPr userDrawn="1"/>
        </p:nvSpPr>
        <p:spPr>
          <a:xfrm>
            <a:off x="10161051" y="0"/>
            <a:ext cx="201613" cy="6858000"/>
          </a:xfrm>
          <a:prstGeom prst="rect">
            <a:avLst/>
          </a:prstGeom>
          <a:solidFill>
            <a:srgbClr val="A1BD6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78979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_Content 3">
    <p:spTree>
      <p:nvGrpSpPr>
        <p:cNvPr id="1" name=""/>
        <p:cNvGrpSpPr/>
        <p:nvPr/>
      </p:nvGrpSpPr>
      <p:grpSpPr>
        <a:xfrm>
          <a:off x="0" y="0"/>
          <a:ext cx="0" cy="0"/>
          <a:chOff x="0" y="0"/>
          <a:chExt cx="0" cy="0"/>
        </a:xfrm>
      </p:grpSpPr>
      <p:pic>
        <p:nvPicPr>
          <p:cNvPr id="5" name="Picture 4" descr="bhwp-logo-one-line.png">
            <a:extLst>
              <a:ext uri="{FF2B5EF4-FFF2-40B4-BE49-F238E27FC236}">
                <a16:creationId xmlns:a16="http://schemas.microsoft.com/office/drawing/2014/main" id="{CDC40A6B-141C-7B4C-A26F-AD2C81119D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bject 5">
            <a:extLst>
              <a:ext uri="{FF2B5EF4-FFF2-40B4-BE49-F238E27FC236}">
                <a16:creationId xmlns:a16="http://schemas.microsoft.com/office/drawing/2014/main" id="{64FD596F-5583-E743-A6C3-C1AAA86A14FF}"/>
              </a:ext>
            </a:extLst>
          </p:cNvPr>
          <p:cNvSpPr>
            <a:spLocks/>
          </p:cNvSpPr>
          <p:nvPr/>
        </p:nvSpPr>
        <p:spPr bwMode="auto">
          <a:xfrm>
            <a:off x="10871200" y="0"/>
            <a:ext cx="254000" cy="6858000"/>
          </a:xfrm>
          <a:custGeom>
            <a:avLst/>
            <a:gdLst>
              <a:gd name="T0" fmla="*/ 0 w 9139555"/>
              <a:gd name="T1" fmla="*/ 6857329 h 1298575"/>
              <a:gd name="T2" fmla="*/ 253402 w 9139555"/>
              <a:gd name="T3" fmla="*/ 6857329 h 1298575"/>
              <a:gd name="T4" fmla="*/ 253402 w 9139555"/>
              <a:gd name="T5" fmla="*/ 0 h 1298575"/>
              <a:gd name="T6" fmla="*/ 0 w 9139555"/>
              <a:gd name="T7" fmla="*/ 0 h 1298575"/>
              <a:gd name="T8" fmla="*/ 0 w 9139555"/>
              <a:gd name="T9" fmla="*/ 6857329 h 12985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39555" h="1298575">
                <a:moveTo>
                  <a:pt x="0" y="1298448"/>
                </a:moveTo>
                <a:lnTo>
                  <a:pt x="9138983" y="1298448"/>
                </a:lnTo>
                <a:lnTo>
                  <a:pt x="9138983" y="0"/>
                </a:lnTo>
                <a:lnTo>
                  <a:pt x="0" y="0"/>
                </a:lnTo>
                <a:lnTo>
                  <a:pt x="0" y="1298448"/>
                </a:lnTo>
                <a:close/>
              </a:path>
            </a:pathLst>
          </a:custGeom>
          <a:solidFill>
            <a:srgbClr val="A1BD6B">
              <a:alpha val="59999"/>
            </a:srgbClr>
          </a:solidFill>
          <a:ln>
            <a:noFill/>
          </a:ln>
        </p:spPr>
        <p:txBody>
          <a:bodyPr lIns="0" tIns="0" rIns="0" bIns="0"/>
          <a:lstStyle/>
          <a:p>
            <a:endParaRPr lang="en-US"/>
          </a:p>
        </p:txBody>
      </p:sp>
      <p:sp>
        <p:nvSpPr>
          <p:cNvPr id="7" name="Rectangle 6">
            <a:extLst>
              <a:ext uri="{FF2B5EF4-FFF2-40B4-BE49-F238E27FC236}">
                <a16:creationId xmlns:a16="http://schemas.microsoft.com/office/drawing/2014/main" id="{26A76801-1FE8-8D45-BA9E-6AA2A15A2EAE}"/>
              </a:ext>
            </a:extLst>
          </p:cNvPr>
          <p:cNvSpPr/>
          <p:nvPr/>
        </p:nvSpPr>
        <p:spPr>
          <a:xfrm>
            <a:off x="11125200" y="0"/>
            <a:ext cx="1066800" cy="6858000"/>
          </a:xfrm>
          <a:prstGeom prst="rect">
            <a:avLst/>
          </a:prstGeom>
          <a:solidFill>
            <a:srgbClr val="A1BD6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Title Placeholder 1"/>
          <p:cNvSpPr>
            <a:spLocks noGrp="1"/>
          </p:cNvSpPr>
          <p:nvPr>
            <p:ph type="title"/>
          </p:nvPr>
        </p:nvSpPr>
        <p:spPr>
          <a:xfrm>
            <a:off x="609600" y="274639"/>
            <a:ext cx="8940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8940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sp>
        <p:nvSpPr>
          <p:cNvPr id="8" name="TextBox 7">
            <a:extLst>
              <a:ext uri="{FF2B5EF4-FFF2-40B4-BE49-F238E27FC236}">
                <a16:creationId xmlns:a16="http://schemas.microsoft.com/office/drawing/2014/main" id="{CABBFC8C-FC3A-2045-BD76-E562FBF88F72}"/>
              </a:ext>
            </a:extLst>
          </p:cNvPr>
          <p:cNvSpPr txBox="1">
            <a:spLocks noChangeArrowheads="1"/>
          </p:cNvSpPr>
          <p:nvPr userDrawn="1"/>
        </p:nvSpPr>
        <p:spPr bwMode="auto">
          <a:xfrm>
            <a:off x="94234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dirty="0">
                <a:solidFill>
                  <a:schemeClr val="accent1"/>
                </a:solidFill>
              </a:rPr>
              <a:t>© 2020 BHWP</a:t>
            </a:r>
            <a:endParaRPr lang="en-US" altLang="en-US" dirty="0">
              <a:solidFill>
                <a:schemeClr val="accent1"/>
              </a:solidFill>
            </a:endParaRPr>
          </a:p>
        </p:txBody>
      </p:sp>
    </p:spTree>
    <p:extLst>
      <p:ext uri="{BB962C8B-B14F-4D97-AF65-F5344CB8AC3E}">
        <p14:creationId xmlns:p14="http://schemas.microsoft.com/office/powerpoint/2010/main" val="2280656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_Content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1290D5-F3D3-894A-94C4-6DAF93BB2A7A}"/>
              </a:ext>
            </a:extLst>
          </p:cNvPr>
          <p:cNvSpPr txBox="1">
            <a:spLocks noChangeArrowheads="1"/>
          </p:cNvSpPr>
          <p:nvPr/>
        </p:nvSpPr>
        <p:spPr bwMode="auto">
          <a:xfrm>
            <a:off x="88392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a:solidFill>
                  <a:schemeClr val="accent1"/>
                </a:solidFill>
              </a:rPr>
              <a:t>© 2020 BHWP</a:t>
            </a:r>
            <a:endParaRPr lang="en-US" altLang="en-US">
              <a:solidFill>
                <a:schemeClr val="accent1"/>
              </a:solidFill>
            </a:endParaRPr>
          </a:p>
        </p:txBody>
      </p:sp>
      <p:pic>
        <p:nvPicPr>
          <p:cNvPr id="6" name="Picture 5" descr="bhwp-logo-one-line.png">
            <a:extLst>
              <a:ext uri="{FF2B5EF4-FFF2-40B4-BE49-F238E27FC236}">
                <a16:creationId xmlns:a16="http://schemas.microsoft.com/office/drawing/2014/main" id="{476AE738-62E6-EE45-8DAC-C4A173BBD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Placeholder 1"/>
          <p:cNvSpPr>
            <a:spLocks noGrp="1"/>
          </p:cNvSpPr>
          <p:nvPr>
            <p:ph type="title"/>
          </p:nvPr>
        </p:nvSpPr>
        <p:spPr>
          <a:xfrm>
            <a:off x="609600" y="274639"/>
            <a:ext cx="7162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7162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sp>
        <p:nvSpPr>
          <p:cNvPr id="11" name="Rectangle 10">
            <a:extLst>
              <a:ext uri="{FF2B5EF4-FFF2-40B4-BE49-F238E27FC236}">
                <a16:creationId xmlns:a16="http://schemas.microsoft.com/office/drawing/2014/main" id="{564764FA-3238-2541-8CA5-F49DE8A09C12}"/>
              </a:ext>
            </a:extLst>
          </p:cNvPr>
          <p:cNvSpPr/>
          <p:nvPr userDrawn="1"/>
        </p:nvSpPr>
        <p:spPr>
          <a:xfrm>
            <a:off x="8345487" y="0"/>
            <a:ext cx="201613"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 name="Picture 12" descr="A picture containing outdoor, mountain, water, flower&#10;&#10;Description automatically generated">
            <a:extLst>
              <a:ext uri="{FF2B5EF4-FFF2-40B4-BE49-F238E27FC236}">
                <a16:creationId xmlns:a16="http://schemas.microsoft.com/office/drawing/2014/main" id="{588503DC-1431-DD47-9361-C9294D13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47100" y="0"/>
            <a:ext cx="3644900" cy="6858000"/>
          </a:xfrm>
          <a:prstGeom prst="rect">
            <a:avLst/>
          </a:prstGeom>
        </p:spPr>
      </p:pic>
      <p:sp>
        <p:nvSpPr>
          <p:cNvPr id="8" name="Rectangle 7">
            <a:extLst>
              <a:ext uri="{FF2B5EF4-FFF2-40B4-BE49-F238E27FC236}">
                <a16:creationId xmlns:a16="http://schemas.microsoft.com/office/drawing/2014/main" id="{C18F465F-7053-2746-842A-1A12A4160086}"/>
              </a:ext>
            </a:extLst>
          </p:cNvPr>
          <p:cNvSpPr/>
          <p:nvPr userDrawn="1"/>
        </p:nvSpPr>
        <p:spPr>
          <a:xfrm>
            <a:off x="7641630" y="6512397"/>
            <a:ext cx="603050" cy="230832"/>
          </a:xfrm>
          <a:prstGeom prst="rect">
            <a:avLst/>
          </a:prstGeom>
        </p:spPr>
        <p:txBody>
          <a:bodyPr wrap="none">
            <a:spAutoFit/>
          </a:bodyPr>
          <a:lstStyle/>
          <a:p>
            <a:pPr algn="r"/>
            <a:r>
              <a:rPr lang="en-US" sz="900" dirty="0">
                <a:solidFill>
                  <a:schemeClr val="accent3"/>
                </a:solidFill>
              </a:rPr>
              <a:t>© BHWP</a:t>
            </a:r>
          </a:p>
        </p:txBody>
      </p:sp>
    </p:spTree>
    <p:extLst>
      <p:ext uri="{BB962C8B-B14F-4D97-AF65-F5344CB8AC3E}">
        <p14:creationId xmlns:p14="http://schemas.microsoft.com/office/powerpoint/2010/main" val="3533043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White Background">
    <p:spTree>
      <p:nvGrpSpPr>
        <p:cNvPr id="1" name=""/>
        <p:cNvGrpSpPr/>
        <p:nvPr/>
      </p:nvGrpSpPr>
      <p:grpSpPr>
        <a:xfrm>
          <a:off x="0" y="0"/>
          <a:ext cx="0" cy="0"/>
          <a:chOff x="0" y="0"/>
          <a:chExt cx="0" cy="0"/>
        </a:xfrm>
      </p:grpSpPr>
      <p:sp>
        <p:nvSpPr>
          <p:cNvPr id="13" name="Title 1"/>
          <p:cNvSpPr>
            <a:spLocks noGrp="1"/>
          </p:cNvSpPr>
          <p:nvPr>
            <p:ph type="title"/>
          </p:nvPr>
        </p:nvSpPr>
        <p:spPr>
          <a:xfrm>
            <a:off x="609600" y="274638"/>
            <a:ext cx="10972800" cy="1143000"/>
          </a:xfrm>
        </p:spPr>
        <p:txBody>
          <a:bodyPr>
            <a:normAutofit/>
          </a:bodyPr>
          <a:lstStyle>
            <a:lvl1pPr>
              <a:defRPr sz="4000"/>
            </a:lvl1pPr>
          </a:lstStyle>
          <a:p>
            <a:r>
              <a:rPr lang="en-US"/>
              <a:t>Click to edit Master title style</a:t>
            </a:r>
            <a:endParaRPr lang="en-US" dirty="0"/>
          </a:p>
        </p:txBody>
      </p:sp>
      <p:sp>
        <p:nvSpPr>
          <p:cNvPr id="6" name="Rectangle 5"/>
          <p:cNvSpPr/>
          <p:nvPr userDrawn="1"/>
        </p:nvSpPr>
        <p:spPr>
          <a:xfrm>
            <a:off x="11414191" y="6508996"/>
            <a:ext cx="603050" cy="230832"/>
          </a:xfrm>
          <a:prstGeom prst="rect">
            <a:avLst/>
          </a:prstGeom>
        </p:spPr>
        <p:txBody>
          <a:bodyPr wrap="none">
            <a:spAutoFit/>
          </a:bodyPr>
          <a:lstStyle/>
          <a:p>
            <a:pPr algn="r"/>
            <a:r>
              <a:rPr lang="en-US" sz="900" dirty="0">
                <a:solidFill>
                  <a:schemeClr val="accent3"/>
                </a:solidFill>
              </a:rPr>
              <a:t>© BHWP</a:t>
            </a:r>
          </a:p>
        </p:txBody>
      </p:sp>
      <p:pic>
        <p:nvPicPr>
          <p:cNvPr id="7" name="Picture 6">
            <a:extLst>
              <a:ext uri="{FF2B5EF4-FFF2-40B4-BE49-F238E27FC236}">
                <a16:creationId xmlns:a16="http://schemas.microsoft.com/office/drawing/2014/main" id="{ECA0B188-A55D-6544-8A4B-E5841B2A0C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Tree>
    <p:extLst>
      <p:ext uri="{BB962C8B-B14F-4D97-AF65-F5344CB8AC3E}">
        <p14:creationId xmlns:p14="http://schemas.microsoft.com/office/powerpoint/2010/main" val="223598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5B91268-AB86-9148-9731-ABF651215575}"/>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4133838-55F5-1E4A-B5FD-9A4BE6FC20E8}"/>
              </a:ext>
            </a:extLst>
          </p:cNvPr>
          <p:cNvSpPr>
            <a:spLocks noGrp="1"/>
          </p:cNvSpPr>
          <p:nvPr>
            <p:ph type="ctrTitle" hasCustomPrompt="1"/>
          </p:nvPr>
        </p:nvSpPr>
        <p:spPr>
          <a:xfrm>
            <a:off x="584752" y="3692938"/>
            <a:ext cx="11022496" cy="1655763"/>
          </a:xfrm>
        </p:spPr>
        <p:txBody>
          <a:bodyPr anchor="t" anchorCtr="0">
            <a:noAutofit/>
          </a:bodyPr>
          <a:lstStyle>
            <a:lvl1pPr algn="ctr">
              <a:defRPr sz="6000" b="0" i="0">
                <a:solidFill>
                  <a:srgbClr val="EA5E29"/>
                </a:solidFill>
                <a:latin typeface="Calibri Light" panose="020F0302020204030204" pitchFamily="34" charset="0"/>
                <a:cs typeface="Calibri Light" panose="020F0302020204030204" pitchFamily="34" charset="0"/>
              </a:defRPr>
            </a:lvl1pPr>
          </a:lstStyle>
          <a:p>
            <a:r>
              <a:rPr lang="en-US"/>
              <a:t>Set Title Slide Font Between </a:t>
            </a:r>
            <a:br>
              <a:rPr lang="en-US"/>
            </a:br>
            <a:r>
              <a:rPr lang="en-US"/>
              <a:t>40-65pt</a:t>
            </a:r>
          </a:p>
        </p:txBody>
      </p:sp>
      <p:sp>
        <p:nvSpPr>
          <p:cNvPr id="3" name="Subtitle 2">
            <a:extLst>
              <a:ext uri="{FF2B5EF4-FFF2-40B4-BE49-F238E27FC236}">
                <a16:creationId xmlns:a16="http://schemas.microsoft.com/office/drawing/2014/main" id="{79732EF6-2C34-0345-AA20-6335C996C994}"/>
              </a:ext>
            </a:extLst>
          </p:cNvPr>
          <p:cNvSpPr>
            <a:spLocks noGrp="1"/>
          </p:cNvSpPr>
          <p:nvPr>
            <p:ph type="subTitle" idx="1" hasCustomPrompt="1"/>
          </p:nvPr>
        </p:nvSpPr>
        <p:spPr>
          <a:xfrm>
            <a:off x="584752" y="5440778"/>
            <a:ext cx="11022496" cy="1052098"/>
          </a:xfrm>
        </p:spPr>
        <p:txBody>
          <a:bodyPr>
            <a:noAutofit/>
          </a:bodyPr>
          <a:lstStyle>
            <a:lvl1pPr marL="0" indent="0" algn="ctr">
              <a:lnSpc>
                <a:spcPct val="100000"/>
              </a:lnSpc>
              <a:spcBef>
                <a:spcPts val="0"/>
              </a:spcBef>
              <a:buNone/>
              <a:defRPr sz="2400" b="0" i="0">
                <a:solidFill>
                  <a:schemeClr val="tx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Set subtitle font between 24-35pt. If titles cannot fit within these ranges, </a:t>
            </a:r>
            <a:br>
              <a:rPr lang="en-US"/>
            </a:br>
            <a:r>
              <a:rPr lang="en-US"/>
              <a:t>copy edits may be necessary.</a:t>
            </a:r>
          </a:p>
        </p:txBody>
      </p:sp>
      <p:sp>
        <p:nvSpPr>
          <p:cNvPr id="6" name="Slide Number Placeholder 5">
            <a:extLst>
              <a:ext uri="{FF2B5EF4-FFF2-40B4-BE49-F238E27FC236}">
                <a16:creationId xmlns:a16="http://schemas.microsoft.com/office/drawing/2014/main" id="{E1628CAE-3A65-6A4A-842D-CE02EAE9337A}"/>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Tree>
    <p:extLst>
      <p:ext uri="{BB962C8B-B14F-4D97-AF65-F5344CB8AC3E}">
        <p14:creationId xmlns:p14="http://schemas.microsoft.com/office/powerpoint/2010/main" val="36856395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A435658-2B81-3940-BC8A-142D00486858}"/>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090F14D-D7C6-4744-9649-46967A3603D7}"/>
              </a:ext>
            </a:extLst>
          </p:cNvPr>
          <p:cNvSpPr>
            <a:spLocks noGrp="1"/>
          </p:cNvSpPr>
          <p:nvPr>
            <p:ph type="title" hasCustomPrompt="1"/>
          </p:nvPr>
        </p:nvSpPr>
        <p:spPr>
          <a:xfrm>
            <a:off x="564874" y="365125"/>
            <a:ext cx="11062252" cy="1325563"/>
          </a:xfrm>
        </p:spPr>
        <p:txBody>
          <a:bodyPr>
            <a:noAutofit/>
          </a:bodyPr>
          <a:lstStyle>
            <a:lvl1pPr>
              <a:defRPr sz="4500" b="0" i="0">
                <a:solidFill>
                  <a:srgbClr val="EA5E29"/>
                </a:solidFill>
                <a:latin typeface="Calibri Light" panose="020F0302020204030204" pitchFamily="34" charset="0"/>
                <a:cs typeface="Calibri Light" panose="020F0302020204030204" pitchFamily="34" charset="0"/>
              </a:defRPr>
            </a:lvl1pPr>
          </a:lstStyle>
          <a:p>
            <a:r>
              <a:rPr lang="en-US"/>
              <a:t>Set Title Font Between 35-55pt</a:t>
            </a:r>
          </a:p>
        </p:txBody>
      </p:sp>
      <p:sp>
        <p:nvSpPr>
          <p:cNvPr id="3" name="Content Placeholder 2">
            <a:extLst>
              <a:ext uri="{FF2B5EF4-FFF2-40B4-BE49-F238E27FC236}">
                <a16:creationId xmlns:a16="http://schemas.microsoft.com/office/drawing/2014/main" id="{E0AD1DA2-A021-7142-B956-10996DCC09D1}"/>
              </a:ext>
            </a:extLst>
          </p:cNvPr>
          <p:cNvSpPr>
            <a:spLocks noGrp="1"/>
          </p:cNvSpPr>
          <p:nvPr>
            <p:ph idx="1" hasCustomPrompt="1"/>
          </p:nvPr>
        </p:nvSpPr>
        <p:spPr>
          <a:xfrm>
            <a:off x="564874" y="1825626"/>
            <a:ext cx="11062252" cy="4014215"/>
          </a:xfrm>
        </p:spPr>
        <p:txBody>
          <a:bodyPr>
            <a:noAutofit/>
          </a:bodyPr>
          <a:lstStyle>
            <a:lvl1pPr marL="342900" indent="-342900">
              <a:lnSpc>
                <a:spcPct val="100000"/>
              </a:lnSpc>
              <a:buFont typeface="Arial" panose="020B0604020202020204" pitchFamily="34" charset="0"/>
              <a:buChar char="•"/>
              <a:defRPr sz="2000" b="0" i="0">
                <a:latin typeface="+mn-lt"/>
                <a:cs typeface="Calibri Light" panose="020F0302020204030204" pitchFamily="34" charset="0"/>
              </a:defRPr>
            </a:lvl1pPr>
            <a:lvl2pPr>
              <a:defRPr sz="2000"/>
            </a:lvl2pPr>
            <a:lvl3pPr>
              <a:defRPr sz="2000"/>
            </a:lvl3pPr>
            <a:lvl4pPr>
              <a:defRPr sz="2000"/>
            </a:lvl4pPr>
          </a:lstStyle>
          <a:p>
            <a:pPr lvl="0"/>
            <a:r>
              <a:rPr lang="en-US"/>
              <a:t>Set body text font between 18-22pt. If body text cannot fit within these ranges, push text to second slide or copy edits may be necessary.</a:t>
            </a:r>
          </a:p>
        </p:txBody>
      </p:sp>
      <p:sp>
        <p:nvSpPr>
          <p:cNvPr id="6" name="Slide Number Placeholder 5">
            <a:extLst>
              <a:ext uri="{FF2B5EF4-FFF2-40B4-BE49-F238E27FC236}">
                <a16:creationId xmlns:a16="http://schemas.microsoft.com/office/drawing/2014/main" id="{37FE8183-5489-2A49-9A6F-02B2ED2B448E}"/>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Tree>
    <p:extLst>
      <p:ext uri="{BB962C8B-B14F-4D97-AF65-F5344CB8AC3E}">
        <p14:creationId xmlns:p14="http://schemas.microsoft.com/office/powerpoint/2010/main" val="33542321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B8FFAF-FEF9-FD42-B800-0C6D08895804}"/>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625D5A0F-7A41-234D-9DDA-A6A755F208F3}"/>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
        <p:nvSpPr>
          <p:cNvPr id="2" name="Title 1">
            <a:extLst>
              <a:ext uri="{FF2B5EF4-FFF2-40B4-BE49-F238E27FC236}">
                <a16:creationId xmlns:a16="http://schemas.microsoft.com/office/drawing/2014/main" id="{F0EEAC10-D300-BD46-9679-F8E2272D6548}"/>
              </a:ext>
            </a:extLst>
          </p:cNvPr>
          <p:cNvSpPr>
            <a:spLocks noGrp="1"/>
          </p:cNvSpPr>
          <p:nvPr>
            <p:ph type="title" hasCustomPrompt="1"/>
          </p:nvPr>
        </p:nvSpPr>
        <p:spPr/>
        <p:txBody>
          <a:bodyPr>
            <a:noAutofit/>
          </a:bodyPr>
          <a:lstStyle>
            <a:lvl1pPr>
              <a:defRPr>
                <a:solidFill>
                  <a:srgbClr val="EA5E29"/>
                </a:solidFill>
              </a:defRPr>
            </a:lvl1pPr>
          </a:lstStyle>
          <a:p>
            <a:r>
              <a:rPr lang="en-US"/>
              <a:t>Set Title Font Between 35-55pt</a:t>
            </a:r>
          </a:p>
        </p:txBody>
      </p:sp>
      <p:sp>
        <p:nvSpPr>
          <p:cNvPr id="3" name="Content Placeholder 2">
            <a:extLst>
              <a:ext uri="{FF2B5EF4-FFF2-40B4-BE49-F238E27FC236}">
                <a16:creationId xmlns:a16="http://schemas.microsoft.com/office/drawing/2014/main" id="{0B7906DB-83BD-6C47-B6A4-A94ACD60BCFF}"/>
              </a:ext>
            </a:extLst>
          </p:cNvPr>
          <p:cNvSpPr>
            <a:spLocks noGrp="1"/>
          </p:cNvSpPr>
          <p:nvPr>
            <p:ph sz="half" idx="1" hasCustomPrompt="1"/>
          </p:nvPr>
        </p:nvSpPr>
        <p:spPr>
          <a:xfrm>
            <a:off x="838200" y="1825625"/>
            <a:ext cx="5181600" cy="405936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
        <p:nvSpPr>
          <p:cNvPr id="4" name="Content Placeholder 3">
            <a:extLst>
              <a:ext uri="{FF2B5EF4-FFF2-40B4-BE49-F238E27FC236}">
                <a16:creationId xmlns:a16="http://schemas.microsoft.com/office/drawing/2014/main" id="{0B29A26C-206B-6344-8299-4A5F98C258A8}"/>
              </a:ext>
            </a:extLst>
          </p:cNvPr>
          <p:cNvSpPr>
            <a:spLocks noGrp="1"/>
          </p:cNvSpPr>
          <p:nvPr>
            <p:ph sz="half" idx="2" hasCustomPrompt="1"/>
          </p:nvPr>
        </p:nvSpPr>
        <p:spPr>
          <a:xfrm>
            <a:off x="6172200" y="1825625"/>
            <a:ext cx="5181600" cy="405936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Tree>
    <p:extLst>
      <p:ext uri="{BB962C8B-B14F-4D97-AF65-F5344CB8AC3E}">
        <p14:creationId xmlns:p14="http://schemas.microsoft.com/office/powerpoint/2010/main" val="34363636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5CD82B4-65E8-BB46-86E1-6ED6976E88E0}"/>
              </a:ext>
            </a:extLst>
          </p:cNvPr>
          <p:cNvPicPr>
            <a:picLocks noChangeAspect="1"/>
          </p:cNvPicPr>
          <p:nvPr userDrawn="1"/>
        </p:nvPicPr>
        <p:blipFill>
          <a:blip r:embed="rId2"/>
          <a:srcRect/>
          <a:stretch/>
        </p:blipFill>
        <p:spPr>
          <a:xfrm>
            <a:off x="0" y="0"/>
            <a:ext cx="12192000" cy="6858000"/>
          </a:xfrm>
          <a:prstGeom prst="rect">
            <a:avLst/>
          </a:prstGeom>
        </p:spPr>
      </p:pic>
      <p:sp>
        <p:nvSpPr>
          <p:cNvPr id="11" name="Slide Number Placeholder 5">
            <a:extLst>
              <a:ext uri="{FF2B5EF4-FFF2-40B4-BE49-F238E27FC236}">
                <a16:creationId xmlns:a16="http://schemas.microsoft.com/office/drawing/2014/main" id="{9B6DBFBC-95BD-BE41-B158-FB8732847D34}"/>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
        <p:nvSpPr>
          <p:cNvPr id="2" name="Title 1">
            <a:extLst>
              <a:ext uri="{FF2B5EF4-FFF2-40B4-BE49-F238E27FC236}">
                <a16:creationId xmlns:a16="http://schemas.microsoft.com/office/drawing/2014/main" id="{38692B32-7DD0-6840-9D76-89EA118035DF}"/>
              </a:ext>
            </a:extLst>
          </p:cNvPr>
          <p:cNvSpPr>
            <a:spLocks noGrp="1"/>
          </p:cNvSpPr>
          <p:nvPr>
            <p:ph type="title" hasCustomPrompt="1"/>
          </p:nvPr>
        </p:nvSpPr>
        <p:spPr>
          <a:xfrm>
            <a:off x="839788" y="365125"/>
            <a:ext cx="10515600" cy="1325563"/>
          </a:xfrm>
        </p:spPr>
        <p:txBody>
          <a:bodyPr>
            <a:noAutofit/>
          </a:bodyPr>
          <a:lstStyle>
            <a:lvl1pPr>
              <a:defRPr>
                <a:solidFill>
                  <a:srgbClr val="EA5E29"/>
                </a:solidFill>
              </a:defRPr>
            </a:lvl1pPr>
          </a:lstStyle>
          <a:p>
            <a:r>
              <a:rPr lang="en-US"/>
              <a:t>Set Title Font Between 35-55pt</a:t>
            </a:r>
          </a:p>
        </p:txBody>
      </p:sp>
      <p:sp>
        <p:nvSpPr>
          <p:cNvPr id="3" name="Text Placeholder 2">
            <a:extLst>
              <a:ext uri="{FF2B5EF4-FFF2-40B4-BE49-F238E27FC236}">
                <a16:creationId xmlns:a16="http://schemas.microsoft.com/office/drawing/2014/main" id="{4F030410-7F4A-1944-82BA-5B23A02F5989}"/>
              </a:ext>
            </a:extLst>
          </p:cNvPr>
          <p:cNvSpPr>
            <a:spLocks noGrp="1"/>
          </p:cNvSpPr>
          <p:nvPr>
            <p:ph type="body" idx="1" hasCustomPrompt="1"/>
          </p:nvPr>
        </p:nvSpPr>
        <p:spPr>
          <a:xfrm>
            <a:off x="839788" y="1681163"/>
            <a:ext cx="5157787" cy="823912"/>
          </a:xfrm>
        </p:spPr>
        <p:txBody>
          <a:bodyPr anchor="b">
            <a:noAutofit/>
          </a:bodyPr>
          <a:lstStyle>
            <a:lvl1pPr marL="0" indent="0">
              <a:buNone/>
              <a:defRPr sz="2400" b="1">
                <a:solidFill>
                  <a:srgbClr val="EA5E2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 text between 24-30pt</a:t>
            </a:r>
          </a:p>
        </p:txBody>
      </p:sp>
      <p:sp>
        <p:nvSpPr>
          <p:cNvPr id="4" name="Content Placeholder 3">
            <a:extLst>
              <a:ext uri="{FF2B5EF4-FFF2-40B4-BE49-F238E27FC236}">
                <a16:creationId xmlns:a16="http://schemas.microsoft.com/office/drawing/2014/main" id="{4BA032C3-928A-2E48-8545-6F8C5D5B08D7}"/>
              </a:ext>
            </a:extLst>
          </p:cNvPr>
          <p:cNvSpPr>
            <a:spLocks noGrp="1"/>
          </p:cNvSpPr>
          <p:nvPr>
            <p:ph sz="half" idx="2" hasCustomPrompt="1"/>
          </p:nvPr>
        </p:nvSpPr>
        <p:spPr>
          <a:xfrm>
            <a:off x="839788" y="2505075"/>
            <a:ext cx="5157787" cy="337991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
        <p:nvSpPr>
          <p:cNvPr id="5" name="Text Placeholder 4">
            <a:extLst>
              <a:ext uri="{FF2B5EF4-FFF2-40B4-BE49-F238E27FC236}">
                <a16:creationId xmlns:a16="http://schemas.microsoft.com/office/drawing/2014/main" id="{749BD89F-CFE6-0140-B528-E416CD2A23BE}"/>
              </a:ext>
            </a:extLst>
          </p:cNvPr>
          <p:cNvSpPr>
            <a:spLocks noGrp="1"/>
          </p:cNvSpPr>
          <p:nvPr>
            <p:ph type="body" sz="quarter" idx="3" hasCustomPrompt="1"/>
          </p:nvPr>
        </p:nvSpPr>
        <p:spPr>
          <a:xfrm>
            <a:off x="6172200" y="1681163"/>
            <a:ext cx="5183188" cy="823912"/>
          </a:xfrm>
        </p:spPr>
        <p:txBody>
          <a:bodyPr anchor="b">
            <a:noAutofit/>
          </a:bodyPr>
          <a:lstStyle>
            <a:lvl1pPr marL="0" indent="0">
              <a:buNone/>
              <a:defRPr sz="2400" b="1">
                <a:solidFill>
                  <a:srgbClr val="EA5E2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 text between 24-30pt</a:t>
            </a:r>
          </a:p>
        </p:txBody>
      </p:sp>
      <p:sp>
        <p:nvSpPr>
          <p:cNvPr id="6" name="Content Placeholder 5">
            <a:extLst>
              <a:ext uri="{FF2B5EF4-FFF2-40B4-BE49-F238E27FC236}">
                <a16:creationId xmlns:a16="http://schemas.microsoft.com/office/drawing/2014/main" id="{6A640DDA-050A-E441-9554-2DBE7591064D}"/>
              </a:ext>
            </a:extLst>
          </p:cNvPr>
          <p:cNvSpPr>
            <a:spLocks noGrp="1"/>
          </p:cNvSpPr>
          <p:nvPr>
            <p:ph sz="quarter" idx="4" hasCustomPrompt="1"/>
          </p:nvPr>
        </p:nvSpPr>
        <p:spPr>
          <a:xfrm>
            <a:off x="6172200" y="2505075"/>
            <a:ext cx="5183188" cy="3379910"/>
          </a:xfrm>
        </p:spPr>
        <p:txBody>
          <a:bodyPr>
            <a:noAutofit/>
          </a:bodyPr>
          <a:lstStyle>
            <a:lvl1pPr>
              <a:lnSpc>
                <a:spcPct val="100000"/>
              </a:lnSpc>
              <a:defRPr sz="2000"/>
            </a:lvl1pPr>
            <a:lvl2pPr>
              <a:lnSpc>
                <a:spcPct val="100000"/>
              </a:lnSpc>
              <a:defRPr sz="2000"/>
            </a:lvl2pPr>
            <a:lvl3pPr>
              <a:lnSpc>
                <a:spcPct val="100000"/>
              </a:lnSpc>
              <a:defRPr sz="2000"/>
            </a:lvl3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Tree>
    <p:extLst>
      <p:ext uri="{BB962C8B-B14F-4D97-AF65-F5344CB8AC3E}">
        <p14:creationId xmlns:p14="http://schemas.microsoft.com/office/powerpoint/2010/main" val="153766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1169A5-570E-6E47-8B44-465CDDA6084A}"/>
              </a:ext>
            </a:extLst>
          </p:cNvPr>
          <p:cNvPicPr>
            <a:picLocks noChangeAspect="1"/>
          </p:cNvPicPr>
          <p:nvPr userDrawn="1"/>
        </p:nvPicPr>
        <p:blipFill>
          <a:blip r:embed="rId2"/>
          <a:srcRect/>
          <a:stretch/>
        </p:blipFill>
        <p:spPr>
          <a:xfrm>
            <a:off x="0" y="0"/>
            <a:ext cx="12192000" cy="6858000"/>
          </a:xfrm>
          <a:prstGeom prst="rect">
            <a:avLst/>
          </a:prstGeom>
        </p:spPr>
      </p:pic>
      <p:sp>
        <p:nvSpPr>
          <p:cNvPr id="7" name="Slide Number Placeholder 5">
            <a:extLst>
              <a:ext uri="{FF2B5EF4-FFF2-40B4-BE49-F238E27FC236}">
                <a16:creationId xmlns:a16="http://schemas.microsoft.com/office/drawing/2014/main" id="{90A09872-845A-144A-B6E6-5BE32F03C254}"/>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
        <p:nvSpPr>
          <p:cNvPr id="2" name="Title 1">
            <a:extLst>
              <a:ext uri="{FF2B5EF4-FFF2-40B4-BE49-F238E27FC236}">
                <a16:creationId xmlns:a16="http://schemas.microsoft.com/office/drawing/2014/main" id="{BDBE336E-6AA0-154E-B50C-A797F984307C}"/>
              </a:ext>
            </a:extLst>
          </p:cNvPr>
          <p:cNvSpPr>
            <a:spLocks noGrp="1"/>
          </p:cNvSpPr>
          <p:nvPr>
            <p:ph type="title" hasCustomPrompt="1"/>
          </p:nvPr>
        </p:nvSpPr>
        <p:spPr/>
        <p:txBody>
          <a:bodyPr>
            <a:noAutofit/>
          </a:bodyPr>
          <a:lstStyle>
            <a:lvl1pPr>
              <a:defRPr>
                <a:solidFill>
                  <a:srgbClr val="EA5E29"/>
                </a:solidFill>
              </a:defRPr>
            </a:lvl1pPr>
          </a:lstStyle>
          <a:p>
            <a:r>
              <a:rPr lang="en-US"/>
              <a:t>Set Title Font Between 35-55pt</a:t>
            </a:r>
          </a:p>
        </p:txBody>
      </p:sp>
    </p:spTree>
    <p:extLst>
      <p:ext uri="{BB962C8B-B14F-4D97-AF65-F5344CB8AC3E}">
        <p14:creationId xmlns:p14="http://schemas.microsoft.com/office/powerpoint/2010/main" val="25385852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7741D57-1803-3F44-9759-DE79FD093806}"/>
              </a:ext>
            </a:extLst>
          </p:cNvPr>
          <p:cNvPicPr>
            <a:picLocks noChangeAspect="1"/>
          </p:cNvPicPr>
          <p:nvPr userDrawn="1"/>
        </p:nvPicPr>
        <p:blipFill>
          <a:blip r:embed="rId2"/>
          <a:src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713CA1E7-3D9B-884F-98FA-9775E26D36D8}"/>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Tree>
    <p:extLst>
      <p:ext uri="{BB962C8B-B14F-4D97-AF65-F5344CB8AC3E}">
        <p14:creationId xmlns:p14="http://schemas.microsoft.com/office/powerpoint/2010/main" val="67244775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084585C-4DEB-4C41-8261-66D6C195C528}"/>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A33B9628-2A63-2043-9A11-CAEC1F373932}"/>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
        <p:nvSpPr>
          <p:cNvPr id="2" name="Title 1">
            <a:extLst>
              <a:ext uri="{FF2B5EF4-FFF2-40B4-BE49-F238E27FC236}">
                <a16:creationId xmlns:a16="http://schemas.microsoft.com/office/drawing/2014/main" id="{5641AE26-5A3C-5D4F-A744-CDFB9BEF377C}"/>
              </a:ext>
            </a:extLst>
          </p:cNvPr>
          <p:cNvSpPr>
            <a:spLocks noGrp="1"/>
          </p:cNvSpPr>
          <p:nvPr>
            <p:ph type="title" hasCustomPrompt="1"/>
          </p:nvPr>
        </p:nvSpPr>
        <p:spPr>
          <a:xfrm>
            <a:off x="839788" y="457200"/>
            <a:ext cx="3932237" cy="1600200"/>
          </a:xfrm>
        </p:spPr>
        <p:txBody>
          <a:bodyPr anchor="b">
            <a:noAutofit/>
          </a:bodyPr>
          <a:lstStyle>
            <a:lvl1pPr>
              <a:defRPr sz="3200">
                <a:solidFill>
                  <a:srgbClr val="EA5E29"/>
                </a:solidFill>
              </a:defRPr>
            </a:lvl1pPr>
          </a:lstStyle>
          <a:p>
            <a:r>
              <a:rPr lang="en-US"/>
              <a:t>Set Title Font Between 30-40pt</a:t>
            </a:r>
          </a:p>
        </p:txBody>
      </p:sp>
      <p:sp>
        <p:nvSpPr>
          <p:cNvPr id="3" name="Content Placeholder 2">
            <a:extLst>
              <a:ext uri="{FF2B5EF4-FFF2-40B4-BE49-F238E27FC236}">
                <a16:creationId xmlns:a16="http://schemas.microsoft.com/office/drawing/2014/main" id="{4AA1C979-822C-924E-B3FB-A0287605888A}"/>
              </a:ext>
            </a:extLst>
          </p:cNvPr>
          <p:cNvSpPr>
            <a:spLocks noGrp="1"/>
          </p:cNvSpPr>
          <p:nvPr>
            <p:ph idx="1" hasCustomPrompt="1"/>
          </p:nvPr>
        </p:nvSpPr>
        <p:spPr>
          <a:xfrm>
            <a:off x="5183188" y="457201"/>
            <a:ext cx="6172200" cy="4572000"/>
          </a:xfrm>
        </p:spPr>
        <p:txBody>
          <a:bodyPr>
            <a:noAutofit/>
          </a:bodyPr>
          <a:lstStyle>
            <a:lvl1pPr>
              <a:lnSpc>
                <a:spcPct val="100000"/>
              </a:lnSpc>
              <a:defRPr sz="2000"/>
            </a:lvl1pPr>
            <a:lvl2pPr>
              <a:lnSpc>
                <a:spcPct val="100000"/>
              </a:lnSpc>
              <a:defRPr sz="2000"/>
            </a:lvl2pPr>
            <a:lvl3pPr>
              <a:lnSpc>
                <a:spcPct val="100000"/>
              </a:lnSpc>
              <a:defRPr sz="2000"/>
            </a:lvl3pPr>
            <a:lvl4pPr>
              <a:defRPr sz="2000"/>
            </a:lvl4pPr>
            <a:lvl5pPr>
              <a:defRPr sz="2000"/>
            </a:lvl5pPr>
            <a:lvl6pPr>
              <a:defRPr sz="2000"/>
            </a:lvl6pPr>
            <a:lvl7pPr>
              <a:defRPr sz="2000"/>
            </a:lvl7pPr>
            <a:lvl8pPr>
              <a:defRPr sz="2000"/>
            </a:lvl8pPr>
            <a:lvl9pPr>
              <a:defRPr sz="2000"/>
            </a:lvl9pPr>
          </a:lstStyle>
          <a:p>
            <a:pPr lvl="0"/>
            <a:r>
              <a:rPr lang="en-US"/>
              <a:t>Set body text font between 18-22pt. If body text cannot fit within these ranges, push text to second slide or copy edits may be necessary.</a:t>
            </a:r>
          </a:p>
          <a:p>
            <a:pPr lvl="1"/>
            <a:r>
              <a:rPr lang="en-US"/>
              <a:t>Second</a:t>
            </a:r>
          </a:p>
          <a:p>
            <a:pPr lvl="2"/>
            <a:r>
              <a:rPr lang="en-US"/>
              <a:t>Third</a:t>
            </a:r>
          </a:p>
        </p:txBody>
      </p:sp>
      <p:sp>
        <p:nvSpPr>
          <p:cNvPr id="4" name="Text Placeholder 3">
            <a:extLst>
              <a:ext uri="{FF2B5EF4-FFF2-40B4-BE49-F238E27FC236}">
                <a16:creationId xmlns:a16="http://schemas.microsoft.com/office/drawing/2014/main" id="{AA270275-0A6C-F145-BF29-DD225BCBFD40}"/>
              </a:ext>
            </a:extLst>
          </p:cNvPr>
          <p:cNvSpPr>
            <a:spLocks noGrp="1"/>
          </p:cNvSpPr>
          <p:nvPr>
            <p:ph type="body" sz="half" idx="2" hasCustomPrompt="1"/>
          </p:nvPr>
        </p:nvSpPr>
        <p:spPr>
          <a:xfrm>
            <a:off x="839788" y="2057400"/>
            <a:ext cx="3932237" cy="3811588"/>
          </a:xfrm>
        </p:spPr>
        <p:txBody>
          <a:bodyPr>
            <a:noAutofit/>
          </a:bodyPr>
          <a:lstStyle>
            <a:lvl1pPr marL="0" indent="0">
              <a:lnSpc>
                <a:spcPct val="10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Set body text font between 18-22pt. If body text cannot fit within these ranges, push text to second slide or copy edits may be necessary.</a:t>
            </a:r>
          </a:p>
        </p:txBody>
      </p:sp>
    </p:spTree>
    <p:extLst>
      <p:ext uri="{BB962C8B-B14F-4D97-AF65-F5344CB8AC3E}">
        <p14:creationId xmlns:p14="http://schemas.microsoft.com/office/powerpoint/2010/main" val="31384412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2AF2C0-30DB-EF4A-A199-B7E1C120AF7A}"/>
              </a:ext>
            </a:extLst>
          </p:cNvPr>
          <p:cNvPicPr>
            <a:picLocks noChangeAspect="1"/>
          </p:cNvPicPr>
          <p:nvPr userDrawn="1"/>
        </p:nvPicPr>
        <p:blipFill>
          <a:blip r:embed="rId2"/>
          <a:srcRect/>
          <a:stretch/>
        </p:blipFill>
        <p:spPr>
          <a:xfrm>
            <a:off x="0" y="0"/>
            <a:ext cx="12192000" cy="6858000"/>
          </a:xfrm>
          <a:prstGeom prst="rect">
            <a:avLst/>
          </a:prstGeom>
        </p:spPr>
      </p:pic>
      <p:sp>
        <p:nvSpPr>
          <p:cNvPr id="9" name="Slide Number Placeholder 5">
            <a:extLst>
              <a:ext uri="{FF2B5EF4-FFF2-40B4-BE49-F238E27FC236}">
                <a16:creationId xmlns:a16="http://schemas.microsoft.com/office/drawing/2014/main" id="{52322D32-9A4A-9947-8748-DC302AA9A41B}"/>
              </a:ext>
            </a:extLst>
          </p:cNvPr>
          <p:cNvSpPr>
            <a:spLocks noGrp="1"/>
          </p:cNvSpPr>
          <p:nvPr>
            <p:ph type="sldNum" sz="quarter" idx="12"/>
          </p:nvPr>
        </p:nvSpPr>
        <p:spPr>
          <a:xfrm>
            <a:off x="9448800" y="6492875"/>
            <a:ext cx="2743200" cy="365125"/>
          </a:xfrm>
        </p:spPr>
        <p:txBody>
          <a:bodyPr/>
          <a:lstStyle/>
          <a:p>
            <a:fld id="{73E3F615-0371-7B44-8B36-5A304F524AD2}" type="slidenum">
              <a:rPr lang="en-US" smtClean="0"/>
              <a:t>‹#›</a:t>
            </a:fld>
            <a:endParaRPr lang="en-US"/>
          </a:p>
        </p:txBody>
      </p:sp>
      <p:sp>
        <p:nvSpPr>
          <p:cNvPr id="2" name="Title 1">
            <a:extLst>
              <a:ext uri="{FF2B5EF4-FFF2-40B4-BE49-F238E27FC236}">
                <a16:creationId xmlns:a16="http://schemas.microsoft.com/office/drawing/2014/main" id="{27BC4F90-B777-6A42-A136-62B95B051F0F}"/>
              </a:ext>
            </a:extLst>
          </p:cNvPr>
          <p:cNvSpPr>
            <a:spLocks noGrp="1"/>
          </p:cNvSpPr>
          <p:nvPr>
            <p:ph type="title" hasCustomPrompt="1"/>
          </p:nvPr>
        </p:nvSpPr>
        <p:spPr>
          <a:xfrm>
            <a:off x="839788" y="457200"/>
            <a:ext cx="3932237" cy="1600200"/>
          </a:xfrm>
        </p:spPr>
        <p:txBody>
          <a:bodyPr anchor="b">
            <a:noAutofit/>
          </a:bodyPr>
          <a:lstStyle>
            <a:lvl1pPr>
              <a:defRPr sz="3200">
                <a:solidFill>
                  <a:srgbClr val="EA5E29"/>
                </a:solidFill>
              </a:defRPr>
            </a:lvl1pPr>
          </a:lstStyle>
          <a:p>
            <a:r>
              <a:rPr lang="en-US"/>
              <a:t>Set Title Font Between 30-40pt</a:t>
            </a:r>
          </a:p>
        </p:txBody>
      </p:sp>
      <p:sp>
        <p:nvSpPr>
          <p:cNvPr id="3" name="Picture Placeholder 2">
            <a:extLst>
              <a:ext uri="{FF2B5EF4-FFF2-40B4-BE49-F238E27FC236}">
                <a16:creationId xmlns:a16="http://schemas.microsoft.com/office/drawing/2014/main" id="{5C60E9F2-635E-A446-9FC9-C6FA6729F936}"/>
              </a:ext>
            </a:extLst>
          </p:cNvPr>
          <p:cNvSpPr>
            <a:spLocks noGrp="1"/>
          </p:cNvSpPr>
          <p:nvPr>
            <p:ph type="pic" idx="1"/>
          </p:nvPr>
        </p:nvSpPr>
        <p:spPr>
          <a:xfrm>
            <a:off x="5183188" y="457201"/>
            <a:ext cx="6172200" cy="4572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11CFAF-595B-3348-AED7-FA0A35711001}"/>
              </a:ext>
            </a:extLst>
          </p:cNvPr>
          <p:cNvSpPr>
            <a:spLocks noGrp="1"/>
          </p:cNvSpPr>
          <p:nvPr>
            <p:ph type="body" sz="half" idx="2" hasCustomPrompt="1"/>
          </p:nvPr>
        </p:nvSpPr>
        <p:spPr>
          <a:xfrm>
            <a:off x="839788" y="2057400"/>
            <a:ext cx="3932237" cy="3811588"/>
          </a:xfrm>
        </p:spPr>
        <p:txBody>
          <a:bodyPr>
            <a:noAutofit/>
          </a:bodyPr>
          <a:lstStyle>
            <a:lvl1pPr marL="0" indent="0">
              <a:lnSpc>
                <a:spcPct val="100000"/>
              </a:lnSpc>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Set body text font between 18-22pt. If body text cannot fit within these ranges, push text to second slide or copy edits may be necessary.</a:t>
            </a:r>
          </a:p>
        </p:txBody>
      </p:sp>
    </p:spTree>
    <p:extLst>
      <p:ext uri="{BB962C8B-B14F-4D97-AF65-F5344CB8AC3E}">
        <p14:creationId xmlns:p14="http://schemas.microsoft.com/office/powerpoint/2010/main" val="23249370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Head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71643" y="438913"/>
            <a:ext cx="10786535" cy="563231"/>
          </a:xfrm>
        </p:spPr>
        <p:txBody>
          <a:bodyPr vert="horz" wrap="square" lIns="91440" tIns="45720" rIns="91440" bIns="45720" rtlCol="0" anchor="t" anchorCtr="0">
            <a:spAutoFit/>
          </a:bodyPr>
          <a:lstStyle>
            <a:lvl1pPr>
              <a:defRPr lang="en-US" dirty="0"/>
            </a:lvl1pPr>
          </a:lstStyle>
          <a:p>
            <a:pPr lvl="0"/>
            <a:r>
              <a:rPr lang="en-US"/>
              <a:t>Slide Title Here</a:t>
            </a:r>
          </a:p>
        </p:txBody>
      </p:sp>
      <p:sp>
        <p:nvSpPr>
          <p:cNvPr id="3" name="Content Placeholder 2"/>
          <p:cNvSpPr>
            <a:spLocks noGrp="1"/>
          </p:cNvSpPr>
          <p:nvPr>
            <p:ph idx="1" hasCustomPrompt="1"/>
          </p:nvPr>
        </p:nvSpPr>
        <p:spPr>
          <a:xfrm>
            <a:off x="881833" y="1563752"/>
            <a:ext cx="11100731" cy="4011502"/>
          </a:xfrm>
        </p:spPr>
        <p:txBody>
          <a:bodyPr vert="horz" wrap="square" lIns="91440" tIns="45720" rIns="91440" bIns="45720" rtlCol="0">
            <a:no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lvl="0"/>
            <a:r>
              <a:rPr lang="en-US"/>
              <a:t>Click to edit text</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2"/>
          </p:nvPr>
        </p:nvSpPr>
        <p:spPr>
          <a:xfrm>
            <a:off x="8446184" y="6452361"/>
            <a:ext cx="1236257" cy="155235"/>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endParaRPr lang="en-US"/>
          </a:p>
        </p:txBody>
      </p:sp>
      <p:sp>
        <p:nvSpPr>
          <p:cNvPr id="9" name="Footer Placeholder 5"/>
          <p:cNvSpPr>
            <a:spLocks noGrp="1"/>
          </p:cNvSpPr>
          <p:nvPr>
            <p:ph type="ftr" sz="quarter" idx="3"/>
          </p:nvPr>
        </p:nvSpPr>
        <p:spPr>
          <a:xfrm>
            <a:off x="972215" y="6470128"/>
            <a:ext cx="5747876" cy="137980"/>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r>
              <a:rPr lang="en-US"/>
              <a:t>Smoking Cessation Leadership Center</a:t>
            </a:r>
          </a:p>
        </p:txBody>
      </p:sp>
      <p:sp>
        <p:nvSpPr>
          <p:cNvPr id="10" name="Slide Number Placeholder 6"/>
          <p:cNvSpPr>
            <a:spLocks noGrp="1"/>
          </p:cNvSpPr>
          <p:nvPr>
            <p:ph type="sldNum" sz="quarter" idx="4"/>
          </p:nvPr>
        </p:nvSpPr>
        <p:spPr>
          <a:xfrm>
            <a:off x="477346" y="6453504"/>
            <a:ext cx="328081" cy="155233"/>
          </a:xfrm>
          <a:prstGeom prst="rect">
            <a:avLst/>
          </a:prstGeom>
        </p:spPr>
        <p:txBody>
          <a:bodyPr vert="horz" wrap="square" lIns="0" tIns="0" rIns="0" bIns="0" rtlCol="0" anchor="b" anchorCtr="0"/>
          <a:lstStyle>
            <a:lvl1pPr algn="l">
              <a:defRPr sz="900" i="0">
                <a:solidFill>
                  <a:schemeClr val="tx1"/>
                </a:solidFill>
                <a:latin typeface="Arial" pitchFamily="34" charset="0"/>
                <a:cs typeface="Arial" pitchFamily="34" charset="0"/>
              </a:defRPr>
            </a:lvl1pPr>
          </a:lstStyle>
          <a:p>
            <a:fld id="{7BCC8D0D-EAEC-449D-9161-023DFF90F2E2}" type="slidenum">
              <a:rPr lang="en-US" smtClean="0"/>
              <a:pPr/>
              <a:t>‹#›</a:t>
            </a:fld>
            <a:endParaRPr lang="en-US"/>
          </a:p>
        </p:txBody>
      </p:sp>
    </p:spTree>
    <p:extLst>
      <p:ext uri="{BB962C8B-B14F-4D97-AF65-F5344CB8AC3E}">
        <p14:creationId xmlns:p14="http://schemas.microsoft.com/office/powerpoint/2010/main" val="4177270627"/>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Content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11290D5-F3D3-894A-94C4-6DAF93BB2A7A}"/>
              </a:ext>
            </a:extLst>
          </p:cNvPr>
          <p:cNvSpPr txBox="1">
            <a:spLocks noChangeArrowheads="1"/>
          </p:cNvSpPr>
          <p:nvPr/>
        </p:nvSpPr>
        <p:spPr bwMode="auto">
          <a:xfrm>
            <a:off x="8839200" y="6627813"/>
            <a:ext cx="1320800" cy="230187"/>
          </a:xfrm>
          <a:prstGeom prst="rect">
            <a:avLst/>
          </a:prstGeom>
          <a:noFill/>
          <a:ln>
            <a:noFill/>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813" fontAlgn="base">
              <a:spcBef>
                <a:spcPct val="0"/>
              </a:spcBef>
              <a:spcAft>
                <a:spcPct val="0"/>
              </a:spcAft>
              <a:defRPr>
                <a:solidFill>
                  <a:schemeClr val="tx1"/>
                </a:solidFill>
                <a:latin typeface="Calibri" panose="020F0502020204030204" pitchFamily="34" charset="0"/>
              </a:defRPr>
            </a:lvl6pPr>
            <a:lvl7pPr marL="2971800" indent="-228600" defTabSz="912813" fontAlgn="base">
              <a:spcBef>
                <a:spcPct val="0"/>
              </a:spcBef>
              <a:spcAft>
                <a:spcPct val="0"/>
              </a:spcAft>
              <a:defRPr>
                <a:solidFill>
                  <a:schemeClr val="tx1"/>
                </a:solidFill>
                <a:latin typeface="Calibri" panose="020F0502020204030204" pitchFamily="34" charset="0"/>
              </a:defRPr>
            </a:lvl7pPr>
            <a:lvl8pPr marL="3429000" indent="-228600" defTabSz="912813" fontAlgn="base">
              <a:spcBef>
                <a:spcPct val="0"/>
              </a:spcBef>
              <a:spcAft>
                <a:spcPct val="0"/>
              </a:spcAft>
              <a:defRPr>
                <a:solidFill>
                  <a:schemeClr val="tx1"/>
                </a:solidFill>
                <a:latin typeface="Calibri" panose="020F0502020204030204" pitchFamily="34" charset="0"/>
              </a:defRPr>
            </a:lvl8pPr>
            <a:lvl9pPr marL="3886200" indent="-228600" defTabSz="912813" fontAlgn="base">
              <a:spcBef>
                <a:spcPct val="0"/>
              </a:spcBef>
              <a:spcAft>
                <a:spcPct val="0"/>
              </a:spcAft>
              <a:defRPr>
                <a:solidFill>
                  <a:schemeClr val="tx1"/>
                </a:solidFill>
                <a:latin typeface="Calibri" panose="020F0502020204030204" pitchFamily="34" charset="0"/>
              </a:defRPr>
            </a:lvl9pPr>
          </a:lstStyle>
          <a:p>
            <a:pPr algn="r" eaLnBrk="1" hangingPunct="1">
              <a:defRPr/>
            </a:pPr>
            <a:r>
              <a:rPr lang="en-US" altLang="en-US" sz="900">
                <a:solidFill>
                  <a:schemeClr val="accent1"/>
                </a:solidFill>
              </a:rPr>
              <a:t>© 2020 BHWP</a:t>
            </a:r>
            <a:endParaRPr lang="en-US" altLang="en-US">
              <a:solidFill>
                <a:schemeClr val="accent1"/>
              </a:solidFill>
            </a:endParaRPr>
          </a:p>
        </p:txBody>
      </p:sp>
      <p:pic>
        <p:nvPicPr>
          <p:cNvPr id="6" name="Picture 5" descr="bhwp-logo-one-line.png">
            <a:extLst>
              <a:ext uri="{FF2B5EF4-FFF2-40B4-BE49-F238E27FC236}">
                <a16:creationId xmlns:a16="http://schemas.microsoft.com/office/drawing/2014/main" id="{476AE738-62E6-EE45-8DAC-C4A173BBD1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6445250"/>
            <a:ext cx="4297363" cy="412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Placeholder 1"/>
          <p:cNvSpPr>
            <a:spLocks noGrp="1"/>
          </p:cNvSpPr>
          <p:nvPr>
            <p:ph type="title"/>
          </p:nvPr>
        </p:nvSpPr>
        <p:spPr>
          <a:xfrm>
            <a:off x="609600" y="274639"/>
            <a:ext cx="7162800" cy="1143000"/>
          </a:xfrm>
          <a:prstGeom prst="rect">
            <a:avLst/>
          </a:prstGeom>
        </p:spPr>
        <p:txBody>
          <a:bodyPr rtlCol="0">
            <a:normAutofit/>
          </a:bodyPr>
          <a:lstStyle/>
          <a:p>
            <a:r>
              <a:rPr lang="en-US"/>
              <a:t>Click to edit Master title style</a:t>
            </a:r>
            <a:endParaRPr lang="en-US" dirty="0"/>
          </a:p>
        </p:txBody>
      </p:sp>
      <p:sp>
        <p:nvSpPr>
          <p:cNvPr id="12" name="Text Placeholder 11"/>
          <p:cNvSpPr>
            <a:spLocks noGrp="1"/>
          </p:cNvSpPr>
          <p:nvPr>
            <p:ph type="body" sz="quarter" idx="12"/>
          </p:nvPr>
        </p:nvSpPr>
        <p:spPr>
          <a:xfrm>
            <a:off x="609600" y="1676400"/>
            <a:ext cx="7162800" cy="4191000"/>
          </a:xfrm>
        </p:spPr>
        <p:txBody>
          <a:bodyPr/>
          <a:lstStyle>
            <a:lvl2pPr>
              <a:defRPr>
                <a:solidFill>
                  <a:schemeClr val="accent3">
                    <a:lumMod val="75000"/>
                  </a:schemeClr>
                </a:solidFill>
              </a:defRPr>
            </a:lvl2pPr>
            <a:lvl3pPr>
              <a:defRPr>
                <a:solidFill>
                  <a:schemeClr val="tx1">
                    <a:lumMod val="75000"/>
                    <a:lumOff val="25000"/>
                  </a:schemeClr>
                </a:solidFill>
              </a:defRPr>
            </a:lvl3pPr>
          </a:lstStyle>
          <a:p>
            <a:pPr lvl="0"/>
            <a:r>
              <a:rPr lang="en-US"/>
              <a:t>Click to edit Master text styles</a:t>
            </a:r>
          </a:p>
          <a:p>
            <a:pPr lvl="1"/>
            <a:r>
              <a:rPr lang="en-US"/>
              <a:t>Second level</a:t>
            </a:r>
          </a:p>
          <a:p>
            <a:pPr lvl="2"/>
            <a:r>
              <a:rPr lang="en-US"/>
              <a:t>Third level</a:t>
            </a:r>
          </a:p>
        </p:txBody>
      </p:sp>
      <p:sp>
        <p:nvSpPr>
          <p:cNvPr id="11" name="Rectangle 10">
            <a:extLst>
              <a:ext uri="{FF2B5EF4-FFF2-40B4-BE49-F238E27FC236}">
                <a16:creationId xmlns:a16="http://schemas.microsoft.com/office/drawing/2014/main" id="{564764FA-3238-2541-8CA5-F49DE8A09C12}"/>
              </a:ext>
            </a:extLst>
          </p:cNvPr>
          <p:cNvSpPr/>
          <p:nvPr userDrawn="1"/>
        </p:nvSpPr>
        <p:spPr>
          <a:xfrm>
            <a:off x="8345487" y="0"/>
            <a:ext cx="201613" cy="6858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3" name="Picture 12" descr="A picture containing outdoor, mountain, water, flower&#10;&#10;Description automatically generated">
            <a:extLst>
              <a:ext uri="{FF2B5EF4-FFF2-40B4-BE49-F238E27FC236}">
                <a16:creationId xmlns:a16="http://schemas.microsoft.com/office/drawing/2014/main" id="{588503DC-1431-DD47-9361-C9294D133D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47100" y="0"/>
            <a:ext cx="3644900" cy="6858000"/>
          </a:xfrm>
          <a:prstGeom prst="rect">
            <a:avLst/>
          </a:prstGeom>
        </p:spPr>
      </p:pic>
      <p:sp>
        <p:nvSpPr>
          <p:cNvPr id="8" name="Rectangle 7">
            <a:extLst>
              <a:ext uri="{FF2B5EF4-FFF2-40B4-BE49-F238E27FC236}">
                <a16:creationId xmlns:a16="http://schemas.microsoft.com/office/drawing/2014/main" id="{C18F465F-7053-2746-842A-1A12A4160086}"/>
              </a:ext>
            </a:extLst>
          </p:cNvPr>
          <p:cNvSpPr/>
          <p:nvPr userDrawn="1"/>
        </p:nvSpPr>
        <p:spPr>
          <a:xfrm>
            <a:off x="7641630" y="6512397"/>
            <a:ext cx="603050" cy="230832"/>
          </a:xfrm>
          <a:prstGeom prst="rect">
            <a:avLst/>
          </a:prstGeom>
        </p:spPr>
        <p:txBody>
          <a:bodyPr wrap="none">
            <a:spAutoFit/>
          </a:bodyPr>
          <a:lstStyle/>
          <a:p>
            <a:pPr algn="r"/>
            <a:r>
              <a:rPr lang="en-US" sz="900" dirty="0">
                <a:solidFill>
                  <a:schemeClr val="accent3"/>
                </a:solidFill>
              </a:rPr>
              <a:t>© BHWP</a:t>
            </a:r>
          </a:p>
        </p:txBody>
      </p:sp>
    </p:spTree>
    <p:extLst>
      <p:ext uri="{BB962C8B-B14F-4D97-AF65-F5344CB8AC3E}">
        <p14:creationId xmlns:p14="http://schemas.microsoft.com/office/powerpoint/2010/main" val="1121714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White Background">
    <p:spTree>
      <p:nvGrpSpPr>
        <p:cNvPr id="1" name=""/>
        <p:cNvGrpSpPr/>
        <p:nvPr/>
      </p:nvGrpSpPr>
      <p:grpSpPr>
        <a:xfrm>
          <a:off x="0" y="0"/>
          <a:ext cx="0" cy="0"/>
          <a:chOff x="0" y="0"/>
          <a:chExt cx="0" cy="0"/>
        </a:xfrm>
      </p:grpSpPr>
      <p:sp>
        <p:nvSpPr>
          <p:cNvPr id="13" name="Title 1"/>
          <p:cNvSpPr>
            <a:spLocks noGrp="1"/>
          </p:cNvSpPr>
          <p:nvPr>
            <p:ph type="title"/>
          </p:nvPr>
        </p:nvSpPr>
        <p:spPr>
          <a:xfrm>
            <a:off x="609600" y="274638"/>
            <a:ext cx="10972800" cy="1143000"/>
          </a:xfrm>
        </p:spPr>
        <p:txBody>
          <a:bodyPr>
            <a:normAutofit/>
          </a:bodyPr>
          <a:lstStyle>
            <a:lvl1pPr>
              <a:defRPr sz="4000"/>
            </a:lvl1pPr>
          </a:lstStyle>
          <a:p>
            <a:r>
              <a:rPr lang="en-US"/>
              <a:t>Click to edit Master title style</a:t>
            </a:r>
            <a:endParaRPr lang="en-US" dirty="0"/>
          </a:p>
        </p:txBody>
      </p:sp>
      <p:sp>
        <p:nvSpPr>
          <p:cNvPr id="6" name="Rectangle 5"/>
          <p:cNvSpPr/>
          <p:nvPr userDrawn="1"/>
        </p:nvSpPr>
        <p:spPr>
          <a:xfrm>
            <a:off x="11414191" y="6508996"/>
            <a:ext cx="603050" cy="230832"/>
          </a:xfrm>
          <a:prstGeom prst="rect">
            <a:avLst/>
          </a:prstGeom>
        </p:spPr>
        <p:txBody>
          <a:bodyPr wrap="none">
            <a:spAutoFit/>
          </a:bodyPr>
          <a:lstStyle/>
          <a:p>
            <a:pPr algn="r"/>
            <a:r>
              <a:rPr lang="en-US" sz="900" dirty="0">
                <a:solidFill>
                  <a:schemeClr val="accent3"/>
                </a:solidFill>
              </a:rPr>
              <a:t>© BHWP</a:t>
            </a:r>
          </a:p>
        </p:txBody>
      </p:sp>
      <p:pic>
        <p:nvPicPr>
          <p:cNvPr id="7" name="Picture 6">
            <a:extLst>
              <a:ext uri="{FF2B5EF4-FFF2-40B4-BE49-F238E27FC236}">
                <a16:creationId xmlns:a16="http://schemas.microsoft.com/office/drawing/2014/main" id="{ECA0B188-A55D-6544-8A4B-E5841B2A0C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Tree>
    <p:extLst>
      <p:ext uri="{BB962C8B-B14F-4D97-AF65-F5344CB8AC3E}">
        <p14:creationId xmlns:p14="http://schemas.microsoft.com/office/powerpoint/2010/main" val="2464291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Content 2">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9042400" cy="1143000"/>
          </a:xfrm>
        </p:spPr>
        <p:txBody>
          <a:body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359952" y="0"/>
            <a:ext cx="1828800" cy="6858000"/>
          </a:xfrm>
          <a:prstGeom prst="rect">
            <a:avLst/>
          </a:prstGeom>
        </p:spPr>
      </p:pic>
      <p:sp>
        <p:nvSpPr>
          <p:cNvPr id="8" name="Text Placeholder 2"/>
          <p:cNvSpPr>
            <a:spLocks noGrp="1"/>
          </p:cNvSpPr>
          <p:nvPr>
            <p:ph idx="1"/>
          </p:nvPr>
        </p:nvSpPr>
        <p:spPr>
          <a:xfrm>
            <a:off x="609600" y="1600200"/>
            <a:ext cx="9042400" cy="4724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p:txBody>
      </p:sp>
      <p:sp>
        <p:nvSpPr>
          <p:cNvPr id="9" name="Rectangle 8"/>
          <p:cNvSpPr/>
          <p:nvPr userDrawn="1"/>
        </p:nvSpPr>
        <p:spPr>
          <a:xfrm>
            <a:off x="9227310" y="6553200"/>
            <a:ext cx="859531" cy="230832"/>
          </a:xfrm>
          <a:prstGeom prst="rect">
            <a:avLst/>
          </a:prstGeom>
        </p:spPr>
        <p:txBody>
          <a:bodyPr wrap="none">
            <a:spAutoFit/>
          </a:bodyPr>
          <a:lstStyle/>
          <a:p>
            <a:pPr algn="r"/>
            <a:r>
              <a:rPr lang="en-US" sz="900" dirty="0">
                <a:solidFill>
                  <a:schemeClr val="accent3"/>
                </a:solidFill>
              </a:rPr>
              <a:t>© 2022 BHWP</a:t>
            </a:r>
          </a:p>
        </p:txBody>
      </p:sp>
      <p:pic>
        <p:nvPicPr>
          <p:cNvPr id="4" name="Picture 3">
            <a:extLst>
              <a:ext uri="{FF2B5EF4-FFF2-40B4-BE49-F238E27FC236}">
                <a16:creationId xmlns:a16="http://schemas.microsoft.com/office/drawing/2014/main" id="{949B9A00-D157-7743-AC8A-D0F34E1E164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3488" y="6404295"/>
            <a:ext cx="4114800" cy="377505"/>
          </a:xfrm>
          <a:prstGeom prst="rect">
            <a:avLst/>
          </a:prstGeom>
        </p:spPr>
      </p:pic>
      <p:sp>
        <p:nvSpPr>
          <p:cNvPr id="10" name="Rectangle 9">
            <a:extLst>
              <a:ext uri="{FF2B5EF4-FFF2-40B4-BE49-F238E27FC236}">
                <a16:creationId xmlns:a16="http://schemas.microsoft.com/office/drawing/2014/main" id="{9397E6FB-B840-FD41-AB44-D46F68C6C15B}"/>
              </a:ext>
            </a:extLst>
          </p:cNvPr>
          <p:cNvSpPr/>
          <p:nvPr userDrawn="1"/>
        </p:nvSpPr>
        <p:spPr>
          <a:xfrm>
            <a:off x="10161051" y="0"/>
            <a:ext cx="201613" cy="6858000"/>
          </a:xfrm>
          <a:prstGeom prst="rect">
            <a:avLst/>
          </a:prstGeom>
          <a:solidFill>
            <a:srgbClr val="A1BD6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395929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E8FD6AE-95F9-2843-9670-091142A8C28F}"/>
              </a:ext>
            </a:extLst>
          </p:cNvPr>
          <p:cNvPicPr>
            <a:picLocks noChangeAspect="1"/>
          </p:cNvPicPr>
          <p:nvPr userDrawn="1"/>
        </p:nvPicPr>
        <p:blipFill>
          <a:blip r:embed="rId2"/>
          <a:srcRect/>
          <a:stretch/>
        </p:blipFill>
        <p:spPr>
          <a:xfrm>
            <a:off x="0" y="7315"/>
            <a:ext cx="12192000" cy="6858000"/>
          </a:xfrm>
          <a:prstGeom prst="rect">
            <a:avLst/>
          </a:prstGeom>
        </p:spPr>
      </p:pic>
      <p:sp>
        <p:nvSpPr>
          <p:cNvPr id="2" name="Title 1"/>
          <p:cNvSpPr>
            <a:spLocks noGrp="1"/>
          </p:cNvSpPr>
          <p:nvPr>
            <p:ph type="ctrTitle" hasCustomPrompt="1"/>
          </p:nvPr>
        </p:nvSpPr>
        <p:spPr>
          <a:xfrm>
            <a:off x="914400" y="3459992"/>
            <a:ext cx="10363200" cy="1685235"/>
          </a:xfrm>
        </p:spPr>
        <p:txBody>
          <a:bodyPr wrap="square" anchor="t" anchorCtr="0">
            <a:noAutofit/>
          </a:bodyPr>
          <a:lstStyle>
            <a:lvl1pPr algn="ctr">
              <a:defRPr sz="6000" b="0" i="0">
                <a:solidFill>
                  <a:srgbClr val="EA5E29"/>
                </a:solidFill>
                <a:latin typeface="Calibri Light" panose="020F0302020204030204" pitchFamily="34" charset="0"/>
                <a:cs typeface="Calibri Light" panose="020F0302020204030204" pitchFamily="34" charset="0"/>
              </a:defRPr>
            </a:lvl1pPr>
          </a:lstStyle>
          <a:p>
            <a:r>
              <a:rPr lang="en-US" dirty="0"/>
              <a:t>Set Title Slide Font Between 40-65pt</a:t>
            </a:r>
          </a:p>
        </p:txBody>
      </p:sp>
      <p:sp>
        <p:nvSpPr>
          <p:cNvPr id="3" name="Subtitle 2"/>
          <p:cNvSpPr>
            <a:spLocks noGrp="1"/>
          </p:cNvSpPr>
          <p:nvPr>
            <p:ph type="subTitle" idx="1" hasCustomPrompt="1"/>
          </p:nvPr>
        </p:nvSpPr>
        <p:spPr>
          <a:xfrm>
            <a:off x="914400" y="5237302"/>
            <a:ext cx="10363200" cy="1248258"/>
          </a:xfrm>
        </p:spPr>
        <p:txBody>
          <a:bodyPr>
            <a:noAutofit/>
          </a:bodyPr>
          <a:lstStyle>
            <a:lvl1pPr marL="0" indent="0" algn="ctr">
              <a:spcBef>
                <a:spcPts val="0"/>
              </a:spcBef>
              <a:buNone/>
              <a:defRPr sz="2400" b="0" i="0">
                <a:solidFill>
                  <a:schemeClr val="tx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Set subtitle font between 24-35pt. If titles cannot fit within these ranges, copy edits may be necessary.</a:t>
            </a:r>
          </a:p>
        </p:txBody>
      </p:sp>
      <p:sp>
        <p:nvSpPr>
          <p:cNvPr id="6" name="Slide Number Placeholder 5"/>
          <p:cNvSpPr>
            <a:spLocks noGrp="1"/>
          </p:cNvSpPr>
          <p:nvPr>
            <p:ph type="sldNum" sz="quarter" idx="12"/>
          </p:nvPr>
        </p:nvSpPr>
        <p:spPr>
          <a:xfrm>
            <a:off x="9448800" y="6485561"/>
            <a:ext cx="2743200" cy="365125"/>
          </a:xfrm>
        </p:spPr>
        <p:txBody>
          <a:bodyPr/>
          <a:lstStyle/>
          <a:p>
            <a:fld id="{0E5DFA69-656B-6C42-BCA9-A7EFA50B4608}" type="slidenum">
              <a:rPr lang="en-US" smtClean="0"/>
              <a:t>‹#›</a:t>
            </a:fld>
            <a:endParaRPr lang="en-US" dirty="0"/>
          </a:p>
        </p:txBody>
      </p:sp>
    </p:spTree>
    <p:extLst>
      <p:ext uri="{BB962C8B-B14F-4D97-AF65-F5344CB8AC3E}">
        <p14:creationId xmlns:p14="http://schemas.microsoft.com/office/powerpoint/2010/main" val="385372777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3825D92-9776-C74E-83EF-1F8D0A6E5FDF}"/>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p:cNvSpPr>
            <a:spLocks noGrp="1"/>
          </p:cNvSpPr>
          <p:nvPr>
            <p:ph type="title" hasCustomPrompt="1"/>
          </p:nvPr>
        </p:nvSpPr>
        <p:spPr>
          <a:xfrm>
            <a:off x="702365" y="365127"/>
            <a:ext cx="10787268" cy="1325563"/>
          </a:xfrm>
        </p:spPr>
        <p:txBody>
          <a:bodyPr>
            <a:noAutofit/>
          </a:bodyPr>
          <a:lstStyle>
            <a:lvl1pPr>
              <a:lnSpc>
                <a:spcPct val="100000"/>
              </a:lnSpc>
              <a:defRPr>
                <a:solidFill>
                  <a:srgbClr val="EA5E29"/>
                </a:solidFill>
                <a:latin typeface="+mj-lt"/>
              </a:defRPr>
            </a:lvl1pPr>
          </a:lstStyle>
          <a:p>
            <a:r>
              <a:rPr lang="en-US" dirty="0"/>
              <a:t>Set Title Font Between 35-55pt</a:t>
            </a:r>
          </a:p>
        </p:txBody>
      </p:sp>
      <p:sp>
        <p:nvSpPr>
          <p:cNvPr id="3" name="Content Placeholder 2"/>
          <p:cNvSpPr>
            <a:spLocks noGrp="1"/>
          </p:cNvSpPr>
          <p:nvPr>
            <p:ph idx="1" hasCustomPrompt="1"/>
          </p:nvPr>
        </p:nvSpPr>
        <p:spPr>
          <a:xfrm>
            <a:off x="702366" y="1825625"/>
            <a:ext cx="10787269" cy="4197488"/>
          </a:xfrm>
        </p:spPr>
        <p:txBody>
          <a:bodyPr>
            <a:noAutofit/>
          </a:bodyPr>
          <a:lstStyle>
            <a:lvl1pPr>
              <a:lnSpc>
                <a:spcPct val="100000"/>
              </a:lnSpc>
              <a:defRPr sz="2200" b="0" i="0">
                <a:latin typeface="Calibri Light" panose="020F0302020204030204" pitchFamily="34" charset="0"/>
                <a:cs typeface="Calibri Light" panose="020F0302020204030204" pitchFamily="34" charset="0"/>
              </a:defRPr>
            </a:lvl1pPr>
            <a:lvl2pPr>
              <a:lnSpc>
                <a:spcPct val="100000"/>
              </a:lnSpc>
              <a:defRPr sz="2200" b="0" i="0">
                <a:latin typeface="Calibri Light" panose="020F0302020204030204" pitchFamily="34" charset="0"/>
                <a:cs typeface="Calibri Light" panose="020F0302020204030204" pitchFamily="34" charset="0"/>
              </a:defRPr>
            </a:lvl2pPr>
            <a:lvl3pPr>
              <a:lnSpc>
                <a:spcPct val="100000"/>
              </a:lnSpc>
              <a:defRPr sz="2200" b="0" i="0">
                <a:latin typeface="Calibri Light" panose="020F0302020204030204" pitchFamily="34" charset="0"/>
                <a:cs typeface="Calibri Light" panose="020F0302020204030204" pitchFamily="34" charset="0"/>
              </a:defRPr>
            </a:lvl3pPr>
            <a:lvl4pPr>
              <a:lnSpc>
                <a:spcPct val="100000"/>
              </a:lnSpc>
              <a:defRPr sz="2200" b="0" i="0">
                <a:latin typeface="Calibri Light" panose="020F0302020204030204" pitchFamily="34" charset="0"/>
                <a:cs typeface="Calibri Light" panose="020F0302020204030204" pitchFamily="34" charset="0"/>
              </a:defRPr>
            </a:lvl4pPr>
            <a:lvl5pPr>
              <a:lnSpc>
                <a:spcPct val="100000"/>
              </a:lnSpc>
              <a:defRPr sz="2200" b="0" i="0">
                <a:latin typeface="Calibri Light" panose="020F0302020204030204" pitchFamily="34" charset="0"/>
                <a:cs typeface="Calibri Light" panose="020F0302020204030204" pitchFamily="34" charset="0"/>
              </a:defRPr>
            </a:lvl5pPr>
          </a:lstStyle>
          <a:p>
            <a:pPr lvl="0"/>
            <a:r>
              <a:rPr lang="en-US" dirty="0"/>
              <a:t>Set body text font between 18-22pt. If body text cannot fit within these ranges, push text to second slide or copy edits may be necessary.</a:t>
            </a:r>
          </a:p>
        </p:txBody>
      </p:sp>
      <p:sp>
        <p:nvSpPr>
          <p:cNvPr id="6" name="Slide Number Placeholder 5"/>
          <p:cNvSpPr>
            <a:spLocks noGrp="1"/>
          </p:cNvSpPr>
          <p:nvPr>
            <p:ph type="sldNum" sz="quarter" idx="12"/>
          </p:nvPr>
        </p:nvSpPr>
        <p:spPr>
          <a:xfrm>
            <a:off x="9167192" y="6557202"/>
            <a:ext cx="3024809" cy="300798"/>
          </a:xfrm>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30816155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65A892-5E35-FD45-8F99-4777B996129A}"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96698587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65A892-5E35-FD45-8F99-4777B996129A}" type="datetimeFigureOut">
              <a:rPr lang="en-US" smtClean="0"/>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31550269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65A892-5E35-FD45-8F99-4777B996129A}" type="datetimeFigureOut">
              <a:rPr lang="en-US" smtClean="0"/>
              <a:t>2/24/2022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34993487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65A892-5E35-FD45-8F99-4777B996129A}" type="datetimeFigureOut">
              <a:rPr lang="en-US" smtClean="0"/>
              <a:t>2/24/2022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7438721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5A892-5E35-FD45-8F99-4777B996129A}" type="datetimeFigureOut">
              <a:rPr lang="en-US" smtClean="0"/>
              <a:t>2/24/2022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408724575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65A892-5E35-FD45-8F99-4777B996129A}" type="datetimeFigureOut">
              <a:rPr lang="en-US" smtClean="0"/>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287115211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65A892-5E35-FD45-8F99-4777B996129A}" type="datetimeFigureOut">
              <a:rPr lang="en-US" smtClean="0"/>
              <a:t>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41305605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5A892-5E35-FD45-8F99-4777B996129A}"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32400278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65A892-5E35-FD45-8F99-4777B996129A}" type="datetimeFigureOut">
              <a:rPr lang="en-US" smtClean="0"/>
              <a:t>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5DFA69-656B-6C42-BCA9-A7EFA50B4608}" type="slidenum">
              <a:rPr lang="en-US" smtClean="0"/>
              <a:t>‹#›</a:t>
            </a:fld>
            <a:endParaRPr lang="en-US"/>
          </a:p>
        </p:txBody>
      </p:sp>
    </p:spTree>
    <p:extLst>
      <p:ext uri="{BB962C8B-B14F-4D97-AF65-F5344CB8AC3E}">
        <p14:creationId xmlns:p14="http://schemas.microsoft.com/office/powerpoint/2010/main" val="28391528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5"/>
        <p:cNvGrpSpPr/>
        <p:nvPr/>
      </p:nvGrpSpPr>
      <p:grpSpPr>
        <a:xfrm>
          <a:off x="0" y="0"/>
          <a:ext cx="0" cy="0"/>
          <a:chOff x="0" y="0"/>
          <a:chExt cx="0" cy="0"/>
        </a:xfrm>
      </p:grpSpPr>
      <p:sp>
        <p:nvSpPr>
          <p:cNvPr id="4" name="Shape 16"/>
          <p:cNvSpPr/>
          <p:nvPr/>
        </p:nvSpPr>
        <p:spPr>
          <a:xfrm rot="10800000" flipH="1">
            <a:off x="-464242" y="-4700"/>
            <a:ext cx="2298025" cy="6862700"/>
          </a:xfrm>
          <a:custGeom>
            <a:avLst/>
            <a:gdLst/>
            <a:ahLst/>
            <a:cxnLst/>
            <a:rect l="0" t="0" r="0" b="0"/>
            <a:pathLst>
              <a:path w="4476675" h="6879900" extrusionOk="0">
                <a:moveTo>
                  <a:pt x="4476676" y="16025"/>
                </a:moveTo>
                <a:lnTo>
                  <a:pt x="879695" y="0"/>
                </a:lnTo>
                <a:cubicBezTo>
                  <a:pt x="886211" y="2293300"/>
                  <a:pt x="892726" y="4586600"/>
                  <a:pt x="899242" y="6879900"/>
                </a:cubicBezTo>
                <a:lnTo>
                  <a:pt x="3909760" y="6861462"/>
                </a:lnTo>
                <a:cubicBezTo>
                  <a:pt x="0" y="3547544"/>
                  <a:pt x="1695771" y="1824359"/>
                  <a:pt x="447667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eaLnBrk="1" fontAlgn="auto" hangingPunct="1">
              <a:spcBef>
                <a:spcPts val="0"/>
              </a:spcBef>
              <a:spcAft>
                <a:spcPts val="0"/>
              </a:spcAft>
              <a:defRPr/>
            </a:pPr>
            <a:endParaRPr sz="1800" kern="0">
              <a:latin typeface="Arial"/>
              <a:ea typeface="Arial"/>
              <a:cs typeface="Arial"/>
              <a:sym typeface="Arial"/>
            </a:endParaRPr>
          </a:p>
        </p:txBody>
      </p:sp>
      <p:sp>
        <p:nvSpPr>
          <p:cNvPr id="5" name="Shape 18"/>
          <p:cNvSpPr/>
          <p:nvPr/>
        </p:nvSpPr>
        <p:spPr>
          <a:xfrm rot="10800000" flipH="1">
            <a:off x="-1491537" y="-4700"/>
            <a:ext cx="4134200" cy="6862700"/>
          </a:xfrm>
          <a:custGeom>
            <a:avLst/>
            <a:gdLst/>
            <a:ahLst/>
            <a:cxnLst/>
            <a:rect l="0" t="0" r="0" b="0"/>
            <a:pathLst>
              <a:path w="8053639" h="6879900" extrusionOk="0">
                <a:moveTo>
                  <a:pt x="4696126" y="16025"/>
                </a:moveTo>
                <a:lnTo>
                  <a:pt x="2920537" y="0"/>
                </a:lnTo>
                <a:cubicBezTo>
                  <a:pt x="2927053" y="2293300"/>
                  <a:pt x="2933568" y="4586600"/>
                  <a:pt x="2940084" y="6879900"/>
                </a:cubicBezTo>
                <a:lnTo>
                  <a:pt x="4085318" y="6861462"/>
                </a:lnTo>
                <a:cubicBezTo>
                  <a:pt x="8053639" y="4651267"/>
                  <a:pt x="0" y="3113439"/>
                  <a:pt x="4696126" y="16025"/>
                </a:cubicBezTo>
                <a:close/>
              </a:path>
            </a:pathLst>
          </a:custGeom>
          <a:gradFill>
            <a:gsLst>
              <a:gs pos="0">
                <a:srgbClr val="549FFF">
                  <a:alpha val="53725"/>
                </a:srgbClr>
              </a:gs>
              <a:gs pos="41000">
                <a:srgbClr val="003171">
                  <a:alpha val="53725"/>
                </a:srgbClr>
              </a:gs>
              <a:gs pos="100000">
                <a:srgbClr val="003171">
                  <a:alpha val="53725"/>
                </a:srgbClr>
              </a:gs>
            </a:gsLst>
            <a:path path="circle">
              <a:fillToRect t="100000" r="100000"/>
            </a:path>
            <a:tileRect l="-100000" b="-100000"/>
          </a:gradFill>
          <a:ln>
            <a:noFill/>
          </a:ln>
        </p:spPr>
        <p:txBody>
          <a:bodyPr lIns="91425" tIns="45700" rIns="91425" bIns="45700" anchor="ctr"/>
          <a:lstStyle/>
          <a:p>
            <a:pPr eaLnBrk="1" fontAlgn="auto" hangingPunct="1">
              <a:spcBef>
                <a:spcPts val="0"/>
              </a:spcBef>
              <a:spcAft>
                <a:spcPts val="0"/>
              </a:spcAft>
              <a:defRPr/>
            </a:pPr>
            <a:endParaRPr sz="1800" kern="0">
              <a:latin typeface="Arial"/>
              <a:ea typeface="Arial"/>
              <a:cs typeface="Arial"/>
              <a:sym typeface="Arial"/>
            </a:endParaRPr>
          </a:p>
        </p:txBody>
      </p:sp>
      <p:sp>
        <p:nvSpPr>
          <p:cNvPr id="6" name="Shape 19"/>
          <p:cNvSpPr>
            <a:spLocks/>
          </p:cNvSpPr>
          <p:nvPr/>
        </p:nvSpPr>
        <p:spPr bwMode="auto">
          <a:xfrm rot="10800000">
            <a:off x="10784418" y="-6350"/>
            <a:ext cx="1468967" cy="6864350"/>
          </a:xfrm>
          <a:custGeom>
            <a:avLst/>
            <a:gdLst>
              <a:gd name="T0" fmla="*/ 0 w 1100668"/>
              <a:gd name="T1" fmla="*/ 10687 h 6916846"/>
              <a:gd name="T2" fmla="*/ 967819 w 1100668"/>
              <a:gd name="T3" fmla="*/ 0 h 6916846"/>
              <a:gd name="T4" fmla="*/ 1113418 w 1100668"/>
              <a:gd name="T5" fmla="*/ 6312536 h 6916846"/>
              <a:gd name="T6" fmla="*/ 0 w 1100668"/>
              <a:gd name="T7" fmla="*/ 6312536 h 6916846"/>
              <a:gd name="T8" fmla="*/ 0 w 1100668"/>
              <a:gd name="T9" fmla="*/ 10687 h 6916846"/>
              <a:gd name="T10" fmla="*/ 0 60000 65536"/>
              <a:gd name="T11" fmla="*/ 0 60000 65536"/>
              <a:gd name="T12" fmla="*/ 0 60000 65536"/>
              <a:gd name="T13" fmla="*/ 0 60000 65536"/>
              <a:gd name="T14" fmla="*/ 0 60000 65536"/>
              <a:gd name="T15" fmla="*/ 0 w 1100668"/>
              <a:gd name="T16" fmla="*/ 0 h 6916846"/>
              <a:gd name="T17" fmla="*/ 1100668 w 1100668"/>
              <a:gd name="T18" fmla="*/ 6916846 h 6916846"/>
            </a:gdLst>
            <a:ahLst/>
            <a:cxnLst>
              <a:cxn ang="T10">
                <a:pos x="T0" y="T1"/>
              </a:cxn>
              <a:cxn ang="T11">
                <a:pos x="T2" y="T3"/>
              </a:cxn>
              <a:cxn ang="T12">
                <a:pos x="T4" y="T5"/>
              </a:cxn>
              <a:cxn ang="T13">
                <a:pos x="T6" y="T7"/>
              </a:cxn>
              <a:cxn ang="T14">
                <a:pos x="T8" y="T9"/>
              </a:cxn>
            </a:cxnLst>
            <a:rect l="T15" t="T16" r="T17" b="T18"/>
            <a:pathLst>
              <a:path w="1100668" h="6916846" extrusionOk="0">
                <a:moveTo>
                  <a:pt x="0" y="11711"/>
                </a:moveTo>
                <a:lnTo>
                  <a:pt x="956734" y="0"/>
                </a:lnTo>
                <a:cubicBezTo>
                  <a:pt x="33869" y="3419922"/>
                  <a:pt x="220135" y="4504457"/>
                  <a:pt x="1100668" y="6916846"/>
                </a:cubicBezTo>
                <a:lnTo>
                  <a:pt x="0" y="6916846"/>
                </a:lnTo>
                <a:lnTo>
                  <a:pt x="0" y="11711"/>
                </a:lnTo>
                <a:close/>
              </a:path>
            </a:pathLst>
          </a:custGeom>
          <a:gradFill rotWithShape="0">
            <a:gsLst>
              <a:gs pos="0">
                <a:srgbClr val="003171"/>
              </a:gs>
              <a:gs pos="100000">
                <a:srgbClr val="65A8FF"/>
              </a:gs>
            </a:gsLst>
            <a:lin ang="5700000"/>
          </a:gradFill>
          <a:ln w="9525">
            <a:noFill/>
            <a:round/>
            <a:headEnd/>
            <a:tailEnd/>
          </a:ln>
        </p:spPr>
        <p:txBody>
          <a:bodyPr lIns="91425" tIns="45700" rIns="91425" bIns="45700" anchor="ctr"/>
          <a:lstStyle/>
          <a:p>
            <a:endParaRPr lang="en-US" sz="1800"/>
          </a:p>
        </p:txBody>
      </p:sp>
      <p:sp>
        <p:nvSpPr>
          <p:cNvPr id="17" name="Shape 17"/>
          <p:cNvSpPr txBox="1">
            <a:spLocks noGrp="1"/>
          </p:cNvSpPr>
          <p:nvPr>
            <p:ph type="body" idx="1"/>
          </p:nvPr>
        </p:nvSpPr>
        <p:spPr>
          <a:xfrm>
            <a:off x="609600" y="1658991"/>
            <a:ext cx="10972800" cy="4840199"/>
          </a:xfrm>
          <a:prstGeom prst="rect">
            <a:avLst/>
          </a:prstGeom>
          <a:noFill/>
          <a:ln>
            <a:noFill/>
          </a:ln>
        </p:spPr>
        <p:txBody>
          <a:bodyPr/>
          <a:lstStyle>
            <a:lvl1pPr marL="342900" indent="-342900" algn="l" rtl="0">
              <a:spcBef>
                <a:spcPts val="0"/>
              </a:spcBef>
              <a:buClr>
                <a:schemeClr val="dk2"/>
              </a:buClr>
              <a:buSzPct val="166666"/>
              <a:buFont typeface="Arial"/>
              <a:buChar char="•"/>
              <a:defRPr sz="3200">
                <a:solidFill>
                  <a:schemeClr val="dk2"/>
                </a:solidFill>
                <a:latin typeface="Trebuchet MS"/>
                <a:ea typeface="Trebuchet MS"/>
                <a:cs typeface="Trebuchet MS"/>
                <a:sym typeface="Trebuchet MS"/>
              </a:defRPr>
            </a:lvl1pPr>
            <a:lvl2pPr marL="742950" indent="-285750" algn="l" rtl="0">
              <a:spcBef>
                <a:spcPts val="560"/>
              </a:spcBef>
              <a:buClr>
                <a:schemeClr val="dk2"/>
              </a:buClr>
              <a:buSzPct val="100000"/>
              <a:buFont typeface="Courier New"/>
              <a:buChar char="o"/>
              <a:defRPr sz="2800">
                <a:solidFill>
                  <a:schemeClr val="dk2"/>
                </a:solidFill>
                <a:latin typeface="Trebuchet MS"/>
                <a:ea typeface="Trebuchet MS"/>
                <a:cs typeface="Trebuchet MS"/>
                <a:sym typeface="Trebuchet MS"/>
              </a:defRPr>
            </a:lvl2pPr>
            <a:lvl3pPr marL="1143000" indent="-228600" algn="l" rtl="0">
              <a:spcBef>
                <a:spcPts val="480"/>
              </a:spcBef>
              <a:buClr>
                <a:schemeClr val="dk2"/>
              </a:buClr>
              <a:buSzPct val="100000"/>
              <a:buFont typeface="Wingdings"/>
              <a:buChar char="§"/>
              <a:defRPr sz="2400">
                <a:solidFill>
                  <a:schemeClr val="dk2"/>
                </a:solidFill>
                <a:latin typeface="Trebuchet MS"/>
                <a:ea typeface="Trebuchet MS"/>
                <a:cs typeface="Trebuchet MS"/>
                <a:sym typeface="Trebuchet MS"/>
              </a:defRPr>
            </a:lvl3pPr>
            <a:lvl4pPr marL="16002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4pPr>
            <a:lvl5pPr marL="2057400" indent="-228600" algn="l" rtl="0">
              <a:spcBef>
                <a:spcPts val="400"/>
              </a:spcBef>
              <a:buClr>
                <a:schemeClr val="dk2"/>
              </a:buClr>
              <a:buSzPct val="100000"/>
              <a:buFont typeface="Courier New"/>
              <a:buChar char="o"/>
              <a:defRPr sz="2000">
                <a:solidFill>
                  <a:schemeClr val="dk2"/>
                </a:solidFill>
                <a:latin typeface="Trebuchet MS"/>
                <a:ea typeface="Trebuchet MS"/>
                <a:cs typeface="Trebuchet MS"/>
                <a:sym typeface="Trebuchet MS"/>
              </a:defRPr>
            </a:lvl5pPr>
            <a:lvl6pPr marL="2514600" indent="-228600" algn="l" rtl="0">
              <a:spcBef>
                <a:spcPts val="400"/>
              </a:spcBef>
              <a:buClr>
                <a:schemeClr val="dk2"/>
              </a:buClr>
              <a:buSzPct val="100000"/>
              <a:buFont typeface="Wingdings"/>
              <a:buChar char="§"/>
              <a:defRPr sz="2000">
                <a:solidFill>
                  <a:schemeClr val="dk2"/>
                </a:solidFill>
                <a:latin typeface="Trebuchet MS"/>
                <a:ea typeface="Trebuchet MS"/>
                <a:cs typeface="Trebuchet MS"/>
                <a:sym typeface="Trebuchet MS"/>
              </a:defRPr>
            </a:lvl6pPr>
            <a:lvl7pPr marL="2971800" indent="-228600" algn="l" rtl="0">
              <a:spcBef>
                <a:spcPts val="400"/>
              </a:spcBef>
              <a:buClr>
                <a:schemeClr val="dk2"/>
              </a:buClr>
              <a:buSzPct val="166666"/>
              <a:buFont typeface="Arial"/>
              <a:buChar char="•"/>
              <a:defRPr sz="2000">
                <a:solidFill>
                  <a:schemeClr val="dk2"/>
                </a:solidFill>
                <a:latin typeface="Trebuchet MS"/>
                <a:ea typeface="Trebuchet MS"/>
                <a:cs typeface="Trebuchet MS"/>
                <a:sym typeface="Trebuchet MS"/>
              </a:defRPr>
            </a:lvl7pPr>
            <a:lvl8pPr marL="3429000" indent="-228600" algn="l" rtl="0">
              <a:spcBef>
                <a:spcPts val="400"/>
              </a:spcBef>
              <a:buClr>
                <a:schemeClr val="dk2"/>
              </a:buClr>
              <a:buSzPct val="100000"/>
              <a:buFont typeface="Courier New"/>
              <a:buChar char="o"/>
              <a:defRPr sz="2000" baseline="0">
                <a:solidFill>
                  <a:schemeClr val="dk2"/>
                </a:solidFill>
                <a:latin typeface="Trebuchet MS"/>
                <a:ea typeface="Trebuchet MS"/>
                <a:cs typeface="Trebuchet MS"/>
                <a:sym typeface="Trebuchet MS"/>
              </a:defRPr>
            </a:lvl8pPr>
            <a:lvl9pPr marL="3886200" indent="-228600" algn="l" rtl="0">
              <a:spcBef>
                <a:spcPts val="400"/>
              </a:spcBef>
              <a:buClr>
                <a:schemeClr val="dk2"/>
              </a:buClr>
              <a:buSzPct val="100000"/>
              <a:buFont typeface="Wingdings"/>
              <a:buChar char="§"/>
              <a:defRPr sz="2000" baseline="0">
                <a:solidFill>
                  <a:schemeClr val="dk2"/>
                </a:solidFill>
                <a:latin typeface="Trebuchet MS"/>
                <a:ea typeface="Trebuchet MS"/>
                <a:cs typeface="Trebuchet MS"/>
                <a:sym typeface="Trebuchet MS"/>
              </a:defRPr>
            </a:lvl9pPr>
          </a:lstStyle>
          <a:p>
            <a:endParaRPr/>
          </a:p>
        </p:txBody>
      </p:sp>
      <p:sp>
        <p:nvSpPr>
          <p:cNvPr id="20" name="Shape 20"/>
          <p:cNvSpPr txBox="1">
            <a:spLocks noGrp="1"/>
          </p:cNvSpPr>
          <p:nvPr>
            <p:ph type="title"/>
          </p:nvPr>
        </p:nvSpPr>
        <p:spPr>
          <a:xfrm>
            <a:off x="609600" y="274637"/>
            <a:ext cx="10972800" cy="1325700"/>
          </a:xfrm>
          <a:prstGeom prst="rect">
            <a:avLst/>
          </a:prstGeom>
          <a:noFill/>
          <a:ln>
            <a:noFill/>
          </a:ln>
        </p:spPr>
        <p:txBody>
          <a:bodyPr/>
          <a:lstStyle>
            <a:lvl1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1pPr>
            <a:lvl2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2pPr>
            <a:lvl3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3pPr>
            <a:lvl4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4pPr>
            <a:lvl5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5pPr>
            <a:lvl6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6pPr>
            <a:lvl7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7pPr>
            <a:lvl8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8pPr>
            <a:lvl9pPr algn="l" rtl="0">
              <a:spcBef>
                <a:spcPts val="0"/>
              </a:spcBef>
              <a:buClr>
                <a:srgbClr val="00387E"/>
              </a:buClr>
              <a:buSzPct val="100000"/>
              <a:buFont typeface="Trebuchet MS"/>
              <a:buNone/>
              <a:defRPr sz="4000" b="1" i="0">
                <a:solidFill>
                  <a:srgbClr val="00387E"/>
                </a:solidFill>
                <a:latin typeface="Trebuchet MS"/>
                <a:ea typeface="Trebuchet MS"/>
                <a:cs typeface="Trebuchet MS"/>
                <a:sym typeface="Trebuchet MS"/>
              </a:defRPr>
            </a:lvl9pPr>
          </a:lstStyle>
          <a:p>
            <a:endParaRPr/>
          </a:p>
        </p:txBody>
      </p:sp>
    </p:spTree>
    <p:extLst>
      <p:ext uri="{BB962C8B-B14F-4D97-AF65-F5344CB8AC3E}">
        <p14:creationId xmlns:p14="http://schemas.microsoft.com/office/powerpoint/2010/main" val="18034430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8856104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theme" Target="../theme/theme3.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193045"/>
      </p:ext>
    </p:extLst>
  </p:cSld>
  <p:clrMap bg1="lt1" tx1="dk1" bg2="lt2" tx2="dk2" accent1="accent1" accent2="accent2" accent3="accent3" accent4="accent4" accent5="accent5" accent6="accent6" hlink="hlink" folHlink="folHlink"/>
  <p:sldLayoutIdLst>
    <p:sldLayoutId id="2147483658" r:id="rId1"/>
    <p:sldLayoutId id="2147483654" r:id="rId2"/>
    <p:sldLayoutId id="2147483649" r:id="rId3"/>
    <p:sldLayoutId id="2147483661" r:id="rId4"/>
    <p:sldLayoutId id="2147483662" r:id="rId5"/>
    <p:sldLayoutId id="2147483663" r:id="rId6"/>
    <p:sldLayoutId id="2147483650" r:id="rId7"/>
    <p:sldLayoutId id="2147483657" r:id="rId8"/>
    <p:sldLayoutId id="2147483664" r:id="rId9"/>
    <p:sldLayoutId id="2147483665" r:id="rId10"/>
    <p:sldLayoutId id="2147483666" r:id="rId11"/>
    <p:sldLayoutId id="2147483659" r:id="rId12"/>
    <p:sldLayoutId id="2147483667" r:id="rId13"/>
    <p:sldLayoutId id="2147483668" r:id="rId14"/>
    <p:sldLayoutId id="2147483669" r:id="rId15"/>
    <p:sldLayoutId id="2147483651" r:id="rId16"/>
    <p:sldLayoutId id="2147483656" r:id="rId17"/>
    <p:sldLayoutId id="2147483670" r:id="rId18"/>
    <p:sldLayoutId id="2147483655" r:id="rId19"/>
    <p:sldLayoutId id="2147483671" r:id="rId20"/>
    <p:sldLayoutId id="2147483673" r:id="rId21"/>
    <p:sldLayoutId id="2147483731"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14400" rtl="0" eaLnBrk="1" latinLnBrk="0" hangingPunct="1">
        <a:spcBef>
          <a:spcPct val="0"/>
        </a:spcBef>
        <a:buNone/>
        <a:defRPr sz="4000" kern="1200">
          <a:solidFill>
            <a:schemeClr val="accent1"/>
          </a:solidFill>
          <a:latin typeface="+mj-lt"/>
          <a:ea typeface="+mj-ea"/>
          <a:cs typeface="+mj-cs"/>
        </a:defRPr>
      </a:lvl1pPr>
    </p:titleStyle>
    <p:bodyStyle>
      <a:lvl1pPr marL="0" indent="0" algn="l" defTabSz="914400" rtl="0" eaLnBrk="1" latinLnBrk="0" hangingPunct="1">
        <a:spcBef>
          <a:spcPct val="20000"/>
        </a:spcBef>
        <a:buFont typeface="Arial" panose="020B0604020202020204" pitchFamily="34" charset="0"/>
        <a:buNone/>
        <a:defRPr sz="3200" kern="1200">
          <a:solidFill>
            <a:schemeClr val="tx1">
              <a:lumMod val="75000"/>
              <a:lumOff val="25000"/>
            </a:schemeClr>
          </a:solidFill>
          <a:latin typeface="+mn-lt"/>
          <a:ea typeface="+mn-ea"/>
          <a:cs typeface="+mn-cs"/>
        </a:defRPr>
      </a:lvl1pPr>
      <a:lvl2pPr marL="742950" indent="-285750" algn="l" defTabSz="914400" rtl="0" eaLnBrk="1" latinLnBrk="0" hangingPunct="1">
        <a:spcBef>
          <a:spcPct val="20000"/>
        </a:spcBef>
        <a:buFont typeface="Wingdings" panose="05000000000000000000" pitchFamily="2" charset="2"/>
        <a:buChar char="§"/>
        <a:defRPr sz="2800" kern="1200">
          <a:solidFill>
            <a:schemeClr val="accent3">
              <a:lumMod val="75000"/>
            </a:schemeClr>
          </a:solidFill>
          <a:latin typeface="+mn-lt"/>
          <a:ea typeface="+mn-ea"/>
          <a:cs typeface="+mn-cs"/>
        </a:defRPr>
      </a:lvl2pPr>
      <a:lvl3pPr marL="1143000" indent="-228600" algn="l" defTabSz="914400" rtl="0" eaLnBrk="1" latinLnBrk="0" hangingPunct="1">
        <a:spcBef>
          <a:spcPct val="20000"/>
        </a:spcBef>
        <a:buFont typeface="Calibri" panose="020F0502020204030204" pitchFamily="34" charset="0"/>
        <a:buChar char="‒"/>
        <a:defRPr sz="2400" kern="1200">
          <a:solidFill>
            <a:schemeClr val="tx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128066691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714" r:id="rId15"/>
    <p:sldLayoutId id="2147483715" r:id="rId16"/>
  </p:sldLayoutIdLst>
  <p:txStyles>
    <p:titleStyle>
      <a:lvl1pPr algn="ctr" defTabSz="914400" rtl="0" eaLnBrk="1" latinLnBrk="0" hangingPunct="1">
        <a:spcBef>
          <a:spcPct val="0"/>
        </a:spcBef>
        <a:buNone/>
        <a:defRPr sz="4000" kern="1200">
          <a:solidFill>
            <a:schemeClr val="tx2"/>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CFAB1E-1DCF-084E-AF8A-EB63ED4C0C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5DE003-1416-0943-B751-76EB793B8F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AEC401-84AA-DA45-98ED-029205FBAAB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746214-5550-7C43-AB36-F5FA31A12F1C}" type="datetimeFigureOut">
              <a:rPr lang="en-US" smtClean="0"/>
              <a:t>2/24/2022</a:t>
            </a:fld>
            <a:endParaRPr lang="en-US"/>
          </a:p>
        </p:txBody>
      </p:sp>
      <p:sp>
        <p:nvSpPr>
          <p:cNvPr id="5" name="Footer Placeholder 4">
            <a:extLst>
              <a:ext uri="{FF2B5EF4-FFF2-40B4-BE49-F238E27FC236}">
                <a16:creationId xmlns:a16="http://schemas.microsoft.com/office/drawing/2014/main" id="{2E7561BC-D6DD-5E48-85C7-D8DCA93C11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3E3EE7F-2D09-EC4F-8996-BE5EE8B27A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E3F615-0371-7B44-8B36-5A304F524AD2}" type="slidenum">
              <a:rPr lang="en-US" smtClean="0"/>
              <a:t>‹#›</a:t>
            </a:fld>
            <a:endParaRPr lang="en-US"/>
          </a:p>
        </p:txBody>
      </p:sp>
    </p:spTree>
    <p:extLst>
      <p:ext uri="{BB962C8B-B14F-4D97-AF65-F5344CB8AC3E}">
        <p14:creationId xmlns:p14="http://schemas.microsoft.com/office/powerpoint/2010/main" val="4226569314"/>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65A892-5E35-FD45-8F99-4777B996129A}" type="datetimeFigureOut">
              <a:rPr lang="en-US" smtClean="0"/>
              <a:t>2/24/2022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5DFA69-656B-6C42-BCA9-A7EFA50B4608}" type="slidenum">
              <a:rPr lang="en-US" smtClean="0"/>
              <a:t>‹#›</a:t>
            </a:fld>
            <a:endParaRPr lang="en-US"/>
          </a:p>
        </p:txBody>
      </p:sp>
    </p:spTree>
    <p:extLst>
      <p:ext uri="{BB962C8B-B14F-4D97-AF65-F5344CB8AC3E}">
        <p14:creationId xmlns:p14="http://schemas.microsoft.com/office/powerpoint/2010/main" val="2501268589"/>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39.xml"/></Relationships>
</file>

<file path=ppt/slides/_rels/slide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xml"/><Relationship Id="rId1" Type="http://schemas.openxmlformats.org/officeDocument/2006/relationships/slideLayout" Target="../slideLayouts/slideLayout40.xml"/><Relationship Id="rId5" Type="http://schemas.openxmlformats.org/officeDocument/2006/relationships/image" Target="../media/image24.jpeg"/><Relationship Id="rId4" Type="http://schemas.openxmlformats.org/officeDocument/2006/relationships/image" Target="../media/image23.jpeg"/></Relationships>
</file>

<file path=ppt/slides/_rels/slide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40.xml"/><Relationship Id="rId6" Type="http://schemas.openxmlformats.org/officeDocument/2006/relationships/diagramColors" Target="../diagrams/colors1.xml"/><Relationship Id="rId5" Type="http://schemas.openxmlformats.org/officeDocument/2006/relationships/diagramQuickStyle" Target="../diagrams/quickStyle1.xml"/><Relationship Id="rId10" Type="http://schemas.openxmlformats.org/officeDocument/2006/relationships/image" Target="../media/image37.png"/><Relationship Id="rId4" Type="http://schemas.openxmlformats.org/officeDocument/2006/relationships/diagramLayout" Target="../diagrams/layout1.xml"/><Relationship Id="rId9" Type="http://schemas.openxmlformats.org/officeDocument/2006/relationships/image" Target="../media/image36.pn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40.xml"/><Relationship Id="rId5" Type="http://schemas.openxmlformats.org/officeDocument/2006/relationships/hyperlink" Target="http://www.bhthechange.org/" TargetMode="External"/><Relationship Id="rId4" Type="http://schemas.openxmlformats.org/officeDocument/2006/relationships/image" Target="../media/image39.png"/></Relationships>
</file>

<file path=ppt/slides/_rels/slide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2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6.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8.xml"/></Relationships>
</file>

<file path=ppt/slides/_rels/slide2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2.xml"/><Relationship Id="rId1" Type="http://schemas.openxmlformats.org/officeDocument/2006/relationships/slideLayout" Target="../slideLayouts/slideLayout2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3.xml"/><Relationship Id="rId1" Type="http://schemas.openxmlformats.org/officeDocument/2006/relationships/slideLayout" Target="../slideLayouts/slideLayout2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4.xml"/><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35.xml"/><Relationship Id="rId1" Type="http://schemas.openxmlformats.org/officeDocument/2006/relationships/slideLayout" Target="../slideLayouts/slideLayout3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9.xml"/><Relationship Id="rId1" Type="http://schemas.openxmlformats.org/officeDocument/2006/relationships/slideLayout" Target="../slideLayouts/slideLayout16.xml"/><Relationship Id="rId5" Type="http://schemas.openxmlformats.org/officeDocument/2006/relationships/hyperlink" Target="http://www.lung.org/CessationCoverage" TargetMode="Externa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3.xml"/><Relationship Id="rId1" Type="http://schemas.openxmlformats.org/officeDocument/2006/relationships/slideLayout" Target="../slideLayouts/slideLayout25.xml"/></Relationships>
</file>

<file path=ppt/slides/_rels/slide4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4.xml"/><Relationship Id="rId1" Type="http://schemas.openxmlformats.org/officeDocument/2006/relationships/slideLayout" Target="../slideLayouts/slideLayout29.xml"/><Relationship Id="rId4" Type="http://schemas.openxmlformats.org/officeDocument/2006/relationships/image" Target="../media/image53.png"/></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5.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6.xml"/><Relationship Id="rId1" Type="http://schemas.openxmlformats.org/officeDocument/2006/relationships/slideLayout" Target="../slideLayouts/slideLayout24.xml"/><Relationship Id="rId4" Type="http://schemas.openxmlformats.org/officeDocument/2006/relationships/image" Target="../media/image56.png"/></Relationships>
</file>

<file path=ppt/slides/_rels/slide48.xml.rels><?xml version="1.0" encoding="UTF-8" standalone="yes"?>
<Relationships xmlns="http://schemas.openxmlformats.org/package/2006/relationships"><Relationship Id="rId3" Type="http://schemas.openxmlformats.org/officeDocument/2006/relationships/hyperlink" Target="http://www.bhthechange.org/" TargetMode="External"/><Relationship Id="rId2" Type="http://schemas.openxmlformats.org/officeDocument/2006/relationships/notesSlide" Target="../notesSlides/notesSlide47.xml"/><Relationship Id="rId1" Type="http://schemas.openxmlformats.org/officeDocument/2006/relationships/slideLayout" Target="../slideLayouts/slideLayout5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584752" y="2865056"/>
            <a:ext cx="11022496" cy="1655763"/>
          </a:xfrm>
          <a:solidFill>
            <a:schemeClr val="bg1"/>
          </a:solidFill>
        </p:spPr>
        <p:txBody>
          <a:bodyPr>
            <a:normAutofit/>
          </a:bodyPr>
          <a:lstStyle/>
          <a:p>
            <a:pPr lvl="0"/>
            <a:r>
              <a:rPr lang="en-US" sz="4900" dirty="0"/>
              <a:t>Varenicline as a Smoking Cessation Tool for Long-Term Recovery</a:t>
            </a:r>
            <a:endParaRPr lang="en-US" spc="-50" dirty="0">
              <a:solidFill>
                <a:schemeClr val="tx1">
                  <a:lumMod val="75000"/>
                  <a:lumOff val="25000"/>
                </a:schemeClr>
              </a:solidFill>
              <a:latin typeface="Rockwell" panose="02060603020205020403" pitchFamily="18" charset="0"/>
            </a:endParaRPr>
          </a:p>
        </p:txBody>
      </p:sp>
      <p:sp>
        <p:nvSpPr>
          <p:cNvPr id="4100"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rgbClr val="0854A2"/>
              </a:buClr>
              <a:buSzPct val="100000"/>
              <a:buBlip>
                <a:blip r:embed="rId3"/>
              </a:buBlip>
              <a:defRPr sz="2400">
                <a:solidFill>
                  <a:schemeClr val="tx1"/>
                </a:solidFill>
                <a:latin typeface="Calibri" pitchFamily="34" charset="0"/>
                <a:ea typeface="MS PGothic" pitchFamily="34" charset="-128"/>
              </a:defRPr>
            </a:lvl1pPr>
            <a:lvl2pPr marL="742950" indent="-285750" eaLnBrk="0" hangingPunct="0">
              <a:spcBef>
                <a:spcPct val="20000"/>
              </a:spcBef>
              <a:buClr>
                <a:srgbClr val="0854A2"/>
              </a:buClr>
              <a:buFont typeface="Lucida Grande" charset="0"/>
              <a:buChar char="&gt;"/>
              <a:defRPr sz="2000">
                <a:solidFill>
                  <a:schemeClr val="tx1"/>
                </a:solidFill>
                <a:latin typeface="Calibri" pitchFamily="34" charset="0"/>
                <a:ea typeface="MS PGothic" pitchFamily="34" charset="-128"/>
              </a:defRPr>
            </a:lvl2pPr>
            <a:lvl3pPr marL="1143000" indent="-228600" eaLnBrk="0" hangingPunct="0">
              <a:spcBef>
                <a:spcPct val="20000"/>
              </a:spcBef>
              <a:buClr>
                <a:srgbClr val="0854A2"/>
              </a:buClr>
              <a:buFont typeface="Lucida Grande" charset="0"/>
              <a:buChar char="●"/>
              <a:defRPr>
                <a:solidFill>
                  <a:schemeClr val="tx1"/>
                </a:solidFill>
                <a:latin typeface="Calibri" pitchFamily="34" charset="0"/>
                <a:ea typeface="MS PGothic" pitchFamily="34" charset="-128"/>
              </a:defRPr>
            </a:lvl3pPr>
            <a:lvl4pPr marL="1600200" indent="-228600" eaLnBrk="0" hangingPunct="0">
              <a:spcBef>
                <a:spcPct val="20000"/>
              </a:spcBef>
              <a:buClr>
                <a:srgbClr val="0854A2"/>
              </a:buClr>
              <a:buFont typeface="Courier New" pitchFamily="49" charset="0"/>
              <a:buChar char="o"/>
              <a:defRPr sz="1600">
                <a:solidFill>
                  <a:schemeClr val="tx1"/>
                </a:solidFill>
                <a:latin typeface="Calibri" pitchFamily="34" charset="0"/>
                <a:ea typeface="MS PGothic" pitchFamily="34" charset="-128"/>
              </a:defRPr>
            </a:lvl4pPr>
            <a:lvl5pPr marL="2057400" indent="-228600" eaLnBrk="0" hangingPunct="0">
              <a:spcBef>
                <a:spcPct val="20000"/>
              </a:spcBef>
              <a:buClr>
                <a:srgbClr val="0854A2"/>
              </a:buClr>
              <a:buFont typeface="Arial" pitchFamily="34" charset="0"/>
              <a:buChar char="•"/>
              <a:defRPr sz="1600">
                <a:solidFill>
                  <a:schemeClr val="tx1"/>
                </a:solidFill>
                <a:latin typeface="Calibri" pitchFamily="34" charset="0"/>
                <a:ea typeface="MS PGothic" pitchFamily="34" charset="-128"/>
              </a:defRPr>
            </a:lvl5pPr>
            <a:lvl6pPr marL="2514600" indent="-228600" defTabSz="457200" eaLnBrk="0" fontAlgn="base" hangingPunct="0">
              <a:spcBef>
                <a:spcPct val="20000"/>
              </a:spcBef>
              <a:spcAft>
                <a:spcPct val="0"/>
              </a:spcAft>
              <a:buClr>
                <a:srgbClr val="0854A2"/>
              </a:buClr>
              <a:buFont typeface="Arial" pitchFamily="34" charset="0"/>
              <a:buChar char="•"/>
              <a:defRPr sz="1600">
                <a:solidFill>
                  <a:schemeClr val="tx1"/>
                </a:solidFill>
                <a:latin typeface="Calibri" pitchFamily="34" charset="0"/>
                <a:ea typeface="MS PGothic" pitchFamily="34" charset="-128"/>
              </a:defRPr>
            </a:lvl6pPr>
            <a:lvl7pPr marL="2971800" indent="-228600" defTabSz="457200" eaLnBrk="0" fontAlgn="base" hangingPunct="0">
              <a:spcBef>
                <a:spcPct val="20000"/>
              </a:spcBef>
              <a:spcAft>
                <a:spcPct val="0"/>
              </a:spcAft>
              <a:buClr>
                <a:srgbClr val="0854A2"/>
              </a:buClr>
              <a:buFont typeface="Arial" pitchFamily="34" charset="0"/>
              <a:buChar char="•"/>
              <a:defRPr sz="1600">
                <a:solidFill>
                  <a:schemeClr val="tx1"/>
                </a:solidFill>
                <a:latin typeface="Calibri" pitchFamily="34" charset="0"/>
                <a:ea typeface="MS PGothic" pitchFamily="34" charset="-128"/>
              </a:defRPr>
            </a:lvl7pPr>
            <a:lvl8pPr marL="3429000" indent="-228600" defTabSz="457200" eaLnBrk="0" fontAlgn="base" hangingPunct="0">
              <a:spcBef>
                <a:spcPct val="20000"/>
              </a:spcBef>
              <a:spcAft>
                <a:spcPct val="0"/>
              </a:spcAft>
              <a:buClr>
                <a:srgbClr val="0854A2"/>
              </a:buClr>
              <a:buFont typeface="Arial" pitchFamily="34" charset="0"/>
              <a:buChar char="•"/>
              <a:defRPr sz="1600">
                <a:solidFill>
                  <a:schemeClr val="tx1"/>
                </a:solidFill>
                <a:latin typeface="Calibri" pitchFamily="34" charset="0"/>
                <a:ea typeface="MS PGothic" pitchFamily="34" charset="-128"/>
              </a:defRPr>
            </a:lvl8pPr>
            <a:lvl9pPr marL="3886200" indent="-228600" defTabSz="457200" eaLnBrk="0" fontAlgn="base" hangingPunct="0">
              <a:spcBef>
                <a:spcPct val="20000"/>
              </a:spcBef>
              <a:spcAft>
                <a:spcPct val="0"/>
              </a:spcAft>
              <a:buClr>
                <a:srgbClr val="0854A2"/>
              </a:buClr>
              <a:buFont typeface="Arial" pitchFamily="34" charset="0"/>
              <a:buChar char="•"/>
              <a:defRPr sz="1600">
                <a:solidFill>
                  <a:schemeClr val="tx1"/>
                </a:solidFill>
                <a:latin typeface="Calibri" pitchFamily="34" charset="0"/>
                <a:ea typeface="MS PGothic"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7F5C41DF-C9F3-4FD2-BD5B-DAB8E1BD3288}" type="slidenum">
              <a:rPr kumimoji="0" lang="en-US" altLang="en-US" sz="800" b="0" i="0" u="none" strike="noStrike" kern="0" cap="none" spc="0" normalizeH="0" baseline="0" noProof="0">
                <a:ln>
                  <a:noFill/>
                </a:ln>
                <a:solidFill>
                  <a:prstClr val="white"/>
                </a:solidFill>
                <a:effectLst/>
                <a:uLnTx/>
                <a:uFillTx/>
                <a:latin typeface="Calibri" pitchFamily="34" charset="0"/>
                <a:ea typeface="MS PGothic"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a:t>
            </a:fld>
            <a:endParaRPr kumimoji="0" lang="en-US" altLang="en-US" sz="800" b="0" i="0" u="none" strike="noStrike" kern="0" cap="none" spc="0" normalizeH="0" baseline="0" noProof="0">
              <a:ln>
                <a:noFill/>
              </a:ln>
              <a:solidFill>
                <a:prstClr val="white"/>
              </a:solidFill>
              <a:effectLst/>
              <a:uLnTx/>
              <a:uFillTx/>
              <a:latin typeface="Calibri" pitchFamily="34" charset="0"/>
              <a:ea typeface="MS PGothic" pitchFamily="34" charset="-128"/>
              <a:cs typeface="+mn-cs"/>
            </a:endParaRPr>
          </a:p>
        </p:txBody>
      </p:sp>
      <p:sp>
        <p:nvSpPr>
          <p:cNvPr id="9" name="TextBox 8"/>
          <p:cNvSpPr txBox="1"/>
          <p:nvPr/>
        </p:nvSpPr>
        <p:spPr>
          <a:xfrm>
            <a:off x="1600201" y="4953000"/>
            <a:ext cx="8839200"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i="0" u="none" strike="noStrike" kern="0" cap="none" spc="0" normalizeH="0" baseline="0" noProof="0" dirty="0">
                <a:ln>
                  <a:noFill/>
                </a:ln>
                <a:solidFill>
                  <a:prstClr val="black"/>
                </a:solidFill>
                <a:effectLst/>
                <a:uLnTx/>
                <a:uFillTx/>
                <a:latin typeface="Calibri" panose="020F0502020204030204"/>
                <a:ea typeface="+mn-ea"/>
                <a:cs typeface="+mn-cs"/>
              </a:rPr>
              <a:t>February 24, 2022 </a:t>
            </a:r>
            <a:r>
              <a:rPr kumimoji="0" lang="en-US" sz="4000" b="1" i="0" u="none" strike="noStrike" kern="0" cap="none" spc="0" normalizeH="0" baseline="0" noProof="0" dirty="0">
                <a:ln>
                  <a:noFill/>
                </a:ln>
                <a:solidFill>
                  <a:prstClr val="black"/>
                </a:solidFill>
                <a:effectLst/>
                <a:uLnTx/>
                <a:uFillTx/>
                <a:latin typeface="Calibri" panose="020F0502020204030204"/>
                <a:ea typeface="+mn-ea"/>
                <a:cs typeface="+mn-cs"/>
              </a:rPr>
              <a:t>l</a:t>
            </a:r>
            <a:r>
              <a:rPr kumimoji="0" lang="en-US" sz="4000" i="0" u="none" strike="noStrike" kern="0" cap="none" spc="0" normalizeH="0" baseline="0" noProof="0" dirty="0">
                <a:ln>
                  <a:noFill/>
                </a:ln>
                <a:solidFill>
                  <a:prstClr val="black"/>
                </a:solidFill>
                <a:effectLst/>
                <a:uLnTx/>
                <a:uFillTx/>
                <a:latin typeface="Calibri" panose="020F0502020204030204"/>
                <a:ea typeface="+mn-ea"/>
                <a:cs typeface="+mn-cs"/>
              </a:rPr>
              <a:t> 2:30 – 3:30 pm ET</a:t>
            </a:r>
          </a:p>
        </p:txBody>
      </p:sp>
    </p:spTree>
    <p:extLst>
      <p:ext uri="{BB962C8B-B14F-4D97-AF65-F5344CB8AC3E}">
        <p14:creationId xmlns:p14="http://schemas.microsoft.com/office/powerpoint/2010/main" val="357397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person smiling for the camera&#10;&#10;Description automatically generated">
            <a:extLst>
              <a:ext uri="{FF2B5EF4-FFF2-40B4-BE49-F238E27FC236}">
                <a16:creationId xmlns:a16="http://schemas.microsoft.com/office/drawing/2014/main" id="{491FD146-33B6-42FC-8109-EE12E2516636}"/>
              </a:ext>
            </a:extLst>
          </p:cNvPr>
          <p:cNvPicPr>
            <a:picLocks noChangeAspect="1"/>
          </p:cNvPicPr>
          <p:nvPr/>
        </p:nvPicPr>
        <p:blipFill rotWithShape="1">
          <a:blip r:embed="rId3"/>
          <a:srcRect t="13128" b="12070"/>
          <a:stretch/>
        </p:blipFill>
        <p:spPr>
          <a:xfrm>
            <a:off x="5006064" y="1740614"/>
            <a:ext cx="2003447" cy="2247605"/>
          </a:xfrm>
          <a:prstGeom prst="rect">
            <a:avLst/>
          </a:prstGeom>
          <a:ln>
            <a:noFill/>
          </a:ln>
          <a:effectLst>
            <a:outerShdw blurRad="190500" algn="tl" rotWithShape="0">
              <a:srgbClr val="000000">
                <a:alpha val="70000"/>
              </a:srgbClr>
            </a:outerShdw>
          </a:effectLst>
        </p:spPr>
      </p:pic>
      <p:sp>
        <p:nvSpPr>
          <p:cNvPr id="23" name="TextBox 22">
            <a:extLst>
              <a:ext uri="{FF2B5EF4-FFF2-40B4-BE49-F238E27FC236}">
                <a16:creationId xmlns:a16="http://schemas.microsoft.com/office/drawing/2014/main" id="{1AC18D78-AC49-47E2-801F-83A8AC2B2E2E}"/>
              </a:ext>
            </a:extLst>
          </p:cNvPr>
          <p:cNvSpPr txBox="1"/>
          <p:nvPr/>
        </p:nvSpPr>
        <p:spPr>
          <a:xfrm>
            <a:off x="677165" y="4220219"/>
            <a:ext cx="3422946" cy="830997"/>
          </a:xfrm>
          <a:prstGeom prst="rect">
            <a:avLst/>
          </a:prstGeom>
          <a:noFill/>
        </p:spPr>
        <p:txBody>
          <a:bodyPr wrap="square" rtlCol="0">
            <a:spAutoFit/>
          </a:bodyPr>
          <a:lstStyle/>
          <a:p>
            <a:pPr algn="ctr"/>
            <a:r>
              <a:rPr lang="en-US" altLang="en-US" sz="1600" b="1" dirty="0">
                <a:solidFill>
                  <a:prstClr val="black"/>
                </a:solidFill>
                <a:latin typeface="Calibri" panose="020F0502020204030204" pitchFamily="34" charset="0"/>
                <a:ea typeface="MS PGothic" panose="020B0600070205080204" pitchFamily="34" charset="-128"/>
              </a:rPr>
              <a:t>Tamanna Patel, MPH</a:t>
            </a:r>
          </a:p>
          <a:p>
            <a:pPr algn="ctr"/>
            <a:r>
              <a:rPr lang="en-US" altLang="en-US" sz="1600" dirty="0">
                <a:solidFill>
                  <a:prstClr val="black"/>
                </a:solidFill>
                <a:latin typeface="Calibri" panose="020F0502020204030204" pitchFamily="34" charset="0"/>
                <a:ea typeface="MS PGothic" panose="020B0600070205080204" pitchFamily="34" charset="-128"/>
              </a:rPr>
              <a:t>Director,</a:t>
            </a:r>
          </a:p>
          <a:p>
            <a:pPr algn="ctr"/>
            <a:r>
              <a:rPr lang="en-US" altLang="en-US" sz="1600" dirty="0">
                <a:solidFill>
                  <a:prstClr val="black"/>
                </a:solidFill>
                <a:latin typeface="Calibri" panose="020F0502020204030204" pitchFamily="34" charset="0"/>
                <a:ea typeface="MS PGothic" panose="020B0600070205080204" pitchFamily="34" charset="-128"/>
              </a:rPr>
              <a:t> Practice Improvement</a:t>
            </a:r>
          </a:p>
        </p:txBody>
      </p:sp>
      <p:sp>
        <p:nvSpPr>
          <p:cNvPr id="24" name="TextBox 23">
            <a:extLst>
              <a:ext uri="{FF2B5EF4-FFF2-40B4-BE49-F238E27FC236}">
                <a16:creationId xmlns:a16="http://schemas.microsoft.com/office/drawing/2014/main" id="{3809B1A0-FB66-437D-96D5-BD1871D8EFDA}"/>
              </a:ext>
            </a:extLst>
          </p:cNvPr>
          <p:cNvSpPr txBox="1"/>
          <p:nvPr/>
        </p:nvSpPr>
        <p:spPr>
          <a:xfrm>
            <a:off x="4508094" y="4215254"/>
            <a:ext cx="2821002" cy="830997"/>
          </a:xfrm>
          <a:prstGeom prst="rect">
            <a:avLst/>
          </a:prstGeom>
          <a:noFill/>
        </p:spPr>
        <p:txBody>
          <a:bodyPr wrap="square" rtlCol="0">
            <a:spAutoFit/>
          </a:bodyPr>
          <a:lstStyle/>
          <a:p>
            <a:pPr algn="ctr"/>
            <a:r>
              <a:rPr lang="en-US" altLang="en-US" sz="1600" b="1" dirty="0">
                <a:solidFill>
                  <a:prstClr val="black"/>
                </a:solidFill>
              </a:rPr>
              <a:t>Samara Tahmid</a:t>
            </a:r>
            <a:endParaRPr lang="en-US" altLang="en-US" sz="1600" b="1" dirty="0">
              <a:solidFill>
                <a:prstClr val="black"/>
              </a:solidFill>
              <a:ea typeface="MS PGothic" panose="020B0600070205080204" pitchFamily="34" charset="-128"/>
            </a:endParaRPr>
          </a:p>
          <a:p>
            <a:pPr algn="ctr"/>
            <a:r>
              <a:rPr lang="en-US" altLang="en-US" sz="1600" dirty="0">
                <a:solidFill>
                  <a:prstClr val="black"/>
                </a:solidFill>
              </a:rPr>
              <a:t>Project Manager</a:t>
            </a:r>
            <a:r>
              <a:rPr lang="en-US" altLang="en-US" sz="1600" dirty="0">
                <a:solidFill>
                  <a:prstClr val="black"/>
                </a:solidFill>
                <a:ea typeface="MS PGothic" panose="020B0600070205080204" pitchFamily="34" charset="-128"/>
              </a:rPr>
              <a:t>,</a:t>
            </a:r>
          </a:p>
          <a:p>
            <a:pPr algn="ctr"/>
            <a:r>
              <a:rPr lang="en-US" altLang="en-US" sz="1600" dirty="0">
                <a:solidFill>
                  <a:prstClr val="black"/>
                </a:solidFill>
                <a:ea typeface="MS PGothic" panose="020B0600070205080204" pitchFamily="34" charset="-128"/>
              </a:rPr>
              <a:t> Practice Improvement</a:t>
            </a:r>
          </a:p>
        </p:txBody>
      </p:sp>
      <p:pic>
        <p:nvPicPr>
          <p:cNvPr id="25" name="Picture 24" descr="A person smiling for the camera&#10;&#10;Description automatically generated">
            <a:extLst>
              <a:ext uri="{FF2B5EF4-FFF2-40B4-BE49-F238E27FC236}">
                <a16:creationId xmlns:a16="http://schemas.microsoft.com/office/drawing/2014/main" id="{E7C708D8-7CE9-4EE2-9082-C80E54FF574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361" t="7680" r="3144" b="16601"/>
          <a:stretch/>
        </p:blipFill>
        <p:spPr>
          <a:xfrm>
            <a:off x="1321453" y="1759617"/>
            <a:ext cx="2145716" cy="2342120"/>
          </a:xfrm>
          <a:prstGeom prst="rect">
            <a:avLst/>
          </a:prstGeom>
          <a:ln>
            <a:noFill/>
          </a:ln>
          <a:effectLst>
            <a:outerShdw blurRad="190500" algn="tl" rotWithShape="0">
              <a:srgbClr val="000000">
                <a:alpha val="70000"/>
              </a:srgbClr>
            </a:outerShdw>
          </a:effectLst>
        </p:spPr>
      </p:pic>
      <p:sp>
        <p:nvSpPr>
          <p:cNvPr id="26" name="TextBox 25">
            <a:extLst>
              <a:ext uri="{FF2B5EF4-FFF2-40B4-BE49-F238E27FC236}">
                <a16:creationId xmlns:a16="http://schemas.microsoft.com/office/drawing/2014/main" id="{15205AEB-C3A0-4052-95BB-AEA4844F717A}"/>
              </a:ext>
            </a:extLst>
          </p:cNvPr>
          <p:cNvSpPr txBox="1"/>
          <p:nvPr/>
        </p:nvSpPr>
        <p:spPr>
          <a:xfrm>
            <a:off x="8145063" y="4206851"/>
            <a:ext cx="2821002" cy="830997"/>
          </a:xfrm>
          <a:prstGeom prst="rect">
            <a:avLst/>
          </a:prstGeom>
          <a:noFill/>
        </p:spPr>
        <p:txBody>
          <a:bodyPr wrap="square" rtlCol="0">
            <a:spAutoFit/>
          </a:bodyPr>
          <a:lstStyle/>
          <a:p>
            <a:pPr algn="ctr"/>
            <a:r>
              <a:rPr lang="en-US" altLang="en-US" sz="1600" b="1" dirty="0">
                <a:solidFill>
                  <a:prstClr val="black"/>
                </a:solidFill>
                <a:ea typeface="MS PGothic" panose="020B0600070205080204" pitchFamily="34" charset="-128"/>
              </a:rPr>
              <a:t>Hope Rothenberg</a:t>
            </a:r>
          </a:p>
          <a:p>
            <a:pPr algn="ctr"/>
            <a:r>
              <a:rPr lang="en-US" altLang="en-US" sz="1600" dirty="0">
                <a:solidFill>
                  <a:prstClr val="black"/>
                </a:solidFill>
              </a:rPr>
              <a:t>Project Coordinator</a:t>
            </a:r>
            <a:r>
              <a:rPr lang="en-US" altLang="en-US" sz="1600" dirty="0">
                <a:solidFill>
                  <a:prstClr val="black"/>
                </a:solidFill>
                <a:ea typeface="MS PGothic" panose="020B0600070205080204" pitchFamily="34" charset="-128"/>
              </a:rPr>
              <a:t>,</a:t>
            </a:r>
          </a:p>
          <a:p>
            <a:pPr algn="ctr"/>
            <a:r>
              <a:rPr lang="en-US" altLang="en-US" sz="1600" dirty="0">
                <a:solidFill>
                  <a:prstClr val="black"/>
                </a:solidFill>
                <a:ea typeface="MS PGothic" panose="020B0600070205080204" pitchFamily="34" charset="-128"/>
              </a:rPr>
              <a:t> Practice Improvement</a:t>
            </a:r>
          </a:p>
        </p:txBody>
      </p:sp>
      <p:sp>
        <p:nvSpPr>
          <p:cNvPr id="31" name="TextBox 30">
            <a:extLst>
              <a:ext uri="{FF2B5EF4-FFF2-40B4-BE49-F238E27FC236}">
                <a16:creationId xmlns:a16="http://schemas.microsoft.com/office/drawing/2014/main" id="{3B9A4576-AB6C-47F5-8E93-57CD2601B508}"/>
              </a:ext>
            </a:extLst>
          </p:cNvPr>
          <p:cNvSpPr txBox="1"/>
          <p:nvPr/>
        </p:nvSpPr>
        <p:spPr>
          <a:xfrm>
            <a:off x="3048000" y="369585"/>
            <a:ext cx="6096000" cy="784830"/>
          </a:xfrm>
          <a:prstGeom prst="rect">
            <a:avLst/>
          </a:prstGeom>
          <a:noFill/>
        </p:spPr>
        <p:txBody>
          <a:bodyPr wrap="square">
            <a:spAutoFit/>
          </a:bodyPr>
          <a:lstStyle/>
          <a:p>
            <a:pPr algn="ctr"/>
            <a:r>
              <a:rPr kumimoji="0" lang="en-US" sz="4500" b="1" i="0" u="none" strike="noStrike" kern="1200" cap="none" spc="0" normalizeH="0" baseline="0" noProof="0" dirty="0">
                <a:ln>
                  <a:noFill/>
                </a:ln>
                <a:solidFill>
                  <a:srgbClr val="EA5E29"/>
                </a:solidFill>
                <a:effectLst/>
                <a:uLnTx/>
                <a:uFillTx/>
                <a:latin typeface="Calibri Light" panose="020F0302020204030204" pitchFamily="34" charset="0"/>
                <a:ea typeface="+mj-ea"/>
                <a:cs typeface="Calibri Light" panose="020F0302020204030204" pitchFamily="34" charset="0"/>
              </a:rPr>
              <a:t>Welcome!</a:t>
            </a:r>
            <a:endParaRPr lang="en-US" b="1" dirty="0"/>
          </a:p>
        </p:txBody>
      </p:sp>
      <p:pic>
        <p:nvPicPr>
          <p:cNvPr id="9" name="Picture 8">
            <a:extLst>
              <a:ext uri="{FF2B5EF4-FFF2-40B4-BE49-F238E27FC236}">
                <a16:creationId xmlns:a16="http://schemas.microsoft.com/office/drawing/2014/main" id="{9AFA012C-6F63-4F3F-BF72-D9E70E5BFCA0}"/>
              </a:ext>
            </a:extLst>
          </p:cNvPr>
          <p:cNvPicPr/>
          <p:nvPr/>
        </p:nvPicPr>
        <p:blipFill rotWithShape="1">
          <a:blip r:embed="rId5" cstate="print">
            <a:extLst>
              <a:ext uri="{28A0092B-C50C-407E-A947-70E740481C1C}">
                <a14:useLocalDpi xmlns:a14="http://schemas.microsoft.com/office/drawing/2010/main" val="0"/>
              </a:ext>
            </a:extLst>
          </a:blip>
          <a:srcRect l="14831" r="18824"/>
          <a:stretch/>
        </p:blipFill>
        <p:spPr bwMode="auto">
          <a:xfrm>
            <a:off x="8548406" y="1759617"/>
            <a:ext cx="2014316" cy="2310133"/>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9076707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2">
            <a:extLst>
              <a:ext uri="{FF2B5EF4-FFF2-40B4-BE49-F238E27FC236}">
                <a16:creationId xmlns:a16="http://schemas.microsoft.com/office/drawing/2014/main" id="{4D0552A5-3A4B-4826-9C7C-D4D24E2A9C58}"/>
              </a:ext>
            </a:extLst>
          </p:cNvPr>
          <p:cNvGraphicFramePr>
            <a:graphicFrameLocks noGrp="1"/>
          </p:cNvGraphicFramePr>
          <p:nvPr>
            <p:ph idx="1"/>
            <p:extLst>
              <p:ext uri="{D42A27DB-BD31-4B8C-83A1-F6EECF244321}">
                <p14:modId xmlns:p14="http://schemas.microsoft.com/office/powerpoint/2010/main" val="1027602704"/>
              </p:ext>
            </p:extLst>
          </p:nvPr>
        </p:nvGraphicFramePr>
        <p:xfrm>
          <a:off x="720736" y="1413075"/>
          <a:ext cx="6616976" cy="40185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descr="Graphical user interface, application&#10;&#10;Description automatically generated">
            <a:extLst>
              <a:ext uri="{FF2B5EF4-FFF2-40B4-BE49-F238E27FC236}">
                <a16:creationId xmlns:a16="http://schemas.microsoft.com/office/drawing/2014/main" id="{026B778D-00CC-49EB-8503-FBF1DEAB710E}"/>
              </a:ext>
            </a:extLst>
          </p:cNvPr>
          <p:cNvPicPr>
            <a:picLocks noChangeAspect="1"/>
          </p:cNvPicPr>
          <p:nvPr/>
        </p:nvPicPr>
        <p:blipFill rotWithShape="1">
          <a:blip r:embed="rId8"/>
          <a:srcRect t="8267"/>
          <a:stretch/>
        </p:blipFill>
        <p:spPr>
          <a:xfrm>
            <a:off x="7343808" y="812328"/>
            <a:ext cx="4731927" cy="2775233"/>
          </a:xfrm>
          <a:prstGeom prst="rect">
            <a:avLst/>
          </a:prstGeom>
        </p:spPr>
      </p:pic>
      <p:pic>
        <p:nvPicPr>
          <p:cNvPr id="5" name="Picture 4">
            <a:extLst>
              <a:ext uri="{FF2B5EF4-FFF2-40B4-BE49-F238E27FC236}">
                <a16:creationId xmlns:a16="http://schemas.microsoft.com/office/drawing/2014/main" id="{59497D1D-39CB-457F-B612-30B4BD4636BA}"/>
              </a:ext>
            </a:extLst>
          </p:cNvPr>
          <p:cNvPicPr>
            <a:picLocks noChangeAspect="1"/>
          </p:cNvPicPr>
          <p:nvPr/>
        </p:nvPicPr>
        <p:blipFill>
          <a:blip r:embed="rId9"/>
          <a:stretch>
            <a:fillRect/>
          </a:stretch>
        </p:blipFill>
        <p:spPr>
          <a:xfrm>
            <a:off x="10554425" y="1981200"/>
            <a:ext cx="855879" cy="855879"/>
          </a:xfrm>
          <a:prstGeom prst="rect">
            <a:avLst/>
          </a:prstGeom>
        </p:spPr>
      </p:pic>
      <p:sp>
        <p:nvSpPr>
          <p:cNvPr id="8" name="TextBox 7">
            <a:extLst>
              <a:ext uri="{FF2B5EF4-FFF2-40B4-BE49-F238E27FC236}">
                <a16:creationId xmlns:a16="http://schemas.microsoft.com/office/drawing/2014/main" id="{EE0209FC-7844-42A6-B5A0-F3A1BAFEB773}"/>
              </a:ext>
            </a:extLst>
          </p:cNvPr>
          <p:cNvSpPr txBox="1"/>
          <p:nvPr/>
        </p:nvSpPr>
        <p:spPr>
          <a:xfrm>
            <a:off x="3048000" y="304800"/>
            <a:ext cx="6096000" cy="784830"/>
          </a:xfrm>
          <a:prstGeom prst="rect">
            <a:avLst/>
          </a:prstGeom>
          <a:noFill/>
        </p:spPr>
        <p:txBody>
          <a:bodyPr wrap="square">
            <a:spAutoFit/>
          </a:bodyPr>
          <a:lstStyle/>
          <a:p>
            <a:pPr algn="ctr"/>
            <a:r>
              <a:rPr lang="en-US" sz="4500" b="1" dirty="0">
                <a:solidFill>
                  <a:srgbClr val="EA5E29"/>
                </a:solidFill>
                <a:latin typeface="Calibri Light" panose="020F0302020204030204" pitchFamily="34" charset="0"/>
                <a:ea typeface="+mj-ea"/>
                <a:cs typeface="Calibri Light" panose="020F0302020204030204" pitchFamily="34" charset="0"/>
              </a:rPr>
              <a:t>Housekeeping</a:t>
            </a:r>
            <a:endParaRPr lang="en-US" b="1" dirty="0"/>
          </a:p>
        </p:txBody>
      </p:sp>
      <p:pic>
        <p:nvPicPr>
          <p:cNvPr id="1026" name="Picture 2" descr="Enabling Live Transcription Closed Captioning in Zoom – Office for  Information Technology">
            <a:extLst>
              <a:ext uri="{FF2B5EF4-FFF2-40B4-BE49-F238E27FC236}">
                <a16:creationId xmlns:a16="http://schemas.microsoft.com/office/drawing/2014/main" id="{A5012C0E-4F96-4ADE-A014-C0F108147755}"/>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436373" y="2590800"/>
            <a:ext cx="3025488" cy="2700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7490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1BD31A07-C30D-40BC-8511-AEECD999D3DD}"/>
              </a:ext>
            </a:extLst>
          </p:cNvPr>
          <p:cNvPicPr>
            <a:picLocks noChangeAspect="1"/>
          </p:cNvPicPr>
          <p:nvPr/>
        </p:nvPicPr>
        <p:blipFill>
          <a:blip r:embed="rId3"/>
          <a:stretch>
            <a:fillRect/>
          </a:stretch>
        </p:blipFill>
        <p:spPr>
          <a:xfrm>
            <a:off x="1201774" y="5154535"/>
            <a:ext cx="4877224" cy="780356"/>
          </a:xfrm>
          <a:prstGeom prst="rect">
            <a:avLst/>
          </a:prstGeom>
        </p:spPr>
      </p:pic>
      <p:pic>
        <p:nvPicPr>
          <p:cNvPr id="32" name="Picture 31">
            <a:extLst>
              <a:ext uri="{FF2B5EF4-FFF2-40B4-BE49-F238E27FC236}">
                <a16:creationId xmlns:a16="http://schemas.microsoft.com/office/drawing/2014/main" id="{5A77C30F-027D-4F1C-8E53-74B362D223F6}"/>
              </a:ext>
            </a:extLst>
          </p:cNvPr>
          <p:cNvPicPr>
            <a:picLocks noChangeAspect="1"/>
          </p:cNvPicPr>
          <p:nvPr/>
        </p:nvPicPr>
        <p:blipFill>
          <a:blip r:embed="rId4"/>
          <a:stretch>
            <a:fillRect/>
          </a:stretch>
        </p:blipFill>
        <p:spPr>
          <a:xfrm>
            <a:off x="6726412" y="5212234"/>
            <a:ext cx="1402202" cy="780356"/>
          </a:xfrm>
          <a:prstGeom prst="rect">
            <a:avLst/>
          </a:prstGeom>
        </p:spPr>
      </p:pic>
      <p:sp>
        <p:nvSpPr>
          <p:cNvPr id="37" name="TextBox 36">
            <a:extLst>
              <a:ext uri="{FF2B5EF4-FFF2-40B4-BE49-F238E27FC236}">
                <a16:creationId xmlns:a16="http://schemas.microsoft.com/office/drawing/2014/main" id="{A80A3AB3-AFB7-483B-ADA6-A1645805A362}"/>
              </a:ext>
            </a:extLst>
          </p:cNvPr>
          <p:cNvSpPr txBox="1"/>
          <p:nvPr/>
        </p:nvSpPr>
        <p:spPr>
          <a:xfrm>
            <a:off x="895070" y="1813351"/>
            <a:ext cx="4877223" cy="3416320"/>
          </a:xfrm>
          <a:prstGeom prst="rect">
            <a:avLst/>
          </a:prstGeom>
          <a:noFill/>
        </p:spPr>
        <p:txBody>
          <a:bodyPr wrap="square">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Jointly funded by CDC’s </a:t>
            </a:r>
            <a:r>
              <a:rPr kumimoji="0" lang="en-US" sz="1800" b="0" i="1"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Office on Smoking &amp;  Health &amp; Division of Cancer Prevention &amp;  Control</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Provides resources and tools to help  organizations reduce tobacco use and  cancer among individuals experiencing mental health and substance use challenged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1 of 8 CDC National Networks to eliminate  cancer and tobacco disparities in priority  populations</a:t>
            </a:r>
          </a:p>
        </p:txBody>
      </p:sp>
      <p:sp>
        <p:nvSpPr>
          <p:cNvPr id="39" name="TextBox 38">
            <a:extLst>
              <a:ext uri="{FF2B5EF4-FFF2-40B4-BE49-F238E27FC236}">
                <a16:creationId xmlns:a16="http://schemas.microsoft.com/office/drawing/2014/main" id="{FD1D6804-B4D2-4882-9AC1-94FD7321D0D9}"/>
              </a:ext>
            </a:extLst>
          </p:cNvPr>
          <p:cNvSpPr txBox="1"/>
          <p:nvPr/>
        </p:nvSpPr>
        <p:spPr>
          <a:xfrm>
            <a:off x="6568450" y="2596024"/>
            <a:ext cx="4667024" cy="2123658"/>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A5E29"/>
                </a:solidFill>
                <a:effectLst/>
                <a:uLnTx/>
                <a:uFillTx/>
                <a:latin typeface="Calibri Light" panose="020F0302020204030204" pitchFamily="34" charset="0"/>
                <a:ea typeface="+mn-ea"/>
                <a:cs typeface="Calibri Light" panose="020F0302020204030204" pitchFamily="34" charset="0"/>
              </a:rPr>
              <a:t>Free Access to…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rPr>
              <a:t>Toolkits, training opportunities, virtual  communities and other resources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A5E29"/>
                </a:solidFill>
                <a:effectLst/>
                <a:uLnTx/>
                <a:uFillTx/>
                <a:latin typeface="Calibri Light" panose="020F0302020204030204" pitchFamily="34" charset="0"/>
                <a:ea typeface="+mn-ea"/>
                <a:cs typeface="Calibri Light" panose="020F0302020204030204" pitchFamily="34" charset="0"/>
              </a:rPr>
              <a:t>Webinars &amp; Presentations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EA5E29"/>
              </a:solidFill>
              <a:effectLst/>
              <a:uLnTx/>
              <a:uFillTx/>
              <a:latin typeface="Calibri Light" panose="020F0302020204030204" pitchFamily="34" charset="0"/>
              <a:ea typeface="+mn-ea"/>
              <a:cs typeface="Calibri Light" panose="020F03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A5E29"/>
                </a:solidFill>
                <a:effectLst/>
                <a:uLnTx/>
                <a:uFillTx/>
                <a:latin typeface="Calibri Light" panose="020F0302020204030204" pitchFamily="34" charset="0"/>
                <a:ea typeface="+mn-ea"/>
                <a:cs typeface="Calibri Light" panose="020F0302020204030204" pitchFamily="34" charset="0"/>
              </a:rPr>
              <a:t>State Strategy Sessions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EA5E29"/>
              </a:solidFill>
              <a:effectLst/>
              <a:uLnTx/>
              <a:uFillTx/>
              <a:latin typeface="Calibri Light" panose="020F0302020204030204" pitchFamily="34" charset="0"/>
              <a:ea typeface="+mn-ea"/>
              <a:cs typeface="Calibri Light" panose="020F030202020403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A5E29"/>
                </a:solidFill>
                <a:effectLst/>
                <a:uLnTx/>
                <a:uFillTx/>
                <a:latin typeface="Calibri Light" panose="020F0302020204030204" pitchFamily="34" charset="0"/>
                <a:ea typeface="+mn-ea"/>
                <a:cs typeface="Calibri Light" panose="020F0302020204030204" pitchFamily="34" charset="0"/>
              </a:rPr>
              <a:t>Communities of Practice</a:t>
            </a:r>
          </a:p>
        </p:txBody>
      </p:sp>
      <p:sp>
        <p:nvSpPr>
          <p:cNvPr id="43" name="TextBox 42">
            <a:extLst>
              <a:ext uri="{FF2B5EF4-FFF2-40B4-BE49-F238E27FC236}">
                <a16:creationId xmlns:a16="http://schemas.microsoft.com/office/drawing/2014/main" id="{DE7555F2-C670-4A90-BCEC-A938DAA0EDFE}"/>
              </a:ext>
            </a:extLst>
          </p:cNvPr>
          <p:cNvSpPr txBox="1"/>
          <p:nvPr/>
        </p:nvSpPr>
        <p:spPr>
          <a:xfrm>
            <a:off x="6568450" y="1732829"/>
            <a:ext cx="4572000" cy="6463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5" normalizeH="0" baseline="0" noProof="0" dirty="0">
                <a:ln>
                  <a:noFill/>
                </a:ln>
                <a:solidFill>
                  <a:srgbClr val="000000"/>
                </a:solidFill>
                <a:effectLst/>
                <a:uLnTx/>
                <a:uFillTx/>
                <a:latin typeface="Calibri" panose="020F0502020204030204"/>
                <a:ea typeface="+mn-ea"/>
                <a:cs typeface="+mn-cs"/>
              </a:rPr>
              <a:t>Visit </a:t>
            </a:r>
            <a:r>
              <a:rPr kumimoji="0" lang="en-US" sz="1800" b="1" i="0" u="sng" strike="noStrike" kern="1200" cap="none" spc="-15" normalizeH="0" baseline="0" noProof="0" dirty="0">
                <a:ln>
                  <a:noFill/>
                </a:ln>
                <a:solidFill>
                  <a:srgbClr val="EA5E29"/>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www.BHtheChange.org</a:t>
            </a:r>
            <a:r>
              <a:rPr kumimoji="0" lang="en-US" sz="1800" b="1" i="0" u="sng" strike="noStrike" kern="1200" cap="none" spc="-25" normalizeH="0" baseline="0" noProof="0" dirty="0">
                <a:ln>
                  <a:noFill/>
                </a:ln>
                <a:solidFill>
                  <a:srgbClr val="EA5E29"/>
                </a:solidFill>
                <a:effectLst/>
                <a:uLnTx/>
                <a:uFillTx/>
                <a:latin typeface="Calibri" panose="020F0502020204030204"/>
                <a:ea typeface="+mn-ea"/>
                <a:cs typeface="+mn-cs"/>
                <a:hlinkClick r:id="rId5">
                  <a:extLst>
                    <a:ext uri="{A12FA001-AC4F-418D-AE19-62706E023703}">
                      <ahyp:hlinkClr xmlns:ahyp="http://schemas.microsoft.com/office/drawing/2018/hyperlinkcolor" val="tx"/>
                    </a:ext>
                  </a:extLst>
                </a:hlinkClick>
              </a:rPr>
              <a:t> </a:t>
            </a: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and</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Join</a:t>
            </a:r>
            <a:r>
              <a:rPr kumimoji="0" lang="en-US" sz="1800" b="0" i="0" u="none" strike="noStrike" kern="1200" cap="none" spc="-90" normalizeH="0" baseline="0" noProof="0" dirty="0">
                <a:ln>
                  <a:noFill/>
                </a:ln>
                <a:solidFill>
                  <a:srgbClr val="000000"/>
                </a:solidFill>
                <a:effectLst/>
                <a:uLnTx/>
                <a:uFillTx/>
                <a:latin typeface="Calibri" panose="020F0502020204030204"/>
                <a:ea typeface="+mn-ea"/>
                <a:cs typeface="+mn-cs"/>
              </a:rPr>
              <a:t> </a:t>
            </a:r>
            <a:r>
              <a:rPr kumimoji="0" lang="en-US" sz="1800" b="0" i="0" u="none" strike="noStrike" kern="1200" cap="none" spc="-35" normalizeH="0" baseline="0" noProof="0" dirty="0">
                <a:ln>
                  <a:noFill/>
                </a:ln>
                <a:solidFill>
                  <a:srgbClr val="000000"/>
                </a:solidFill>
                <a:effectLst/>
                <a:uLnTx/>
                <a:uFillTx/>
                <a:latin typeface="Calibri" panose="020F0502020204030204"/>
                <a:ea typeface="+mn-ea"/>
                <a:cs typeface="+mn-cs"/>
              </a:rPr>
              <a:t>Today!</a:t>
            </a:r>
            <a:endParaRPr kumimoji="0" lang="en-US" sz="1800" b="0" i="0" u="none" strike="noStrike" kern="1200" cap="none" spc="0" normalizeH="0" baseline="0" noProof="0" dirty="0">
              <a:ln>
                <a:noFill/>
              </a:ln>
              <a:solidFill>
                <a:prstClr val="black"/>
              </a:solidFill>
              <a:effectLst/>
              <a:uLnTx/>
              <a:uFillTx/>
              <a:latin typeface="Calibri Light" panose="020F0302020204030204" pitchFamily="34" charset="0"/>
              <a:ea typeface="+mn-ea"/>
              <a:cs typeface="Calibri Light" panose="020F0302020204030204" pitchFamily="34" charset="0"/>
            </a:endParaRPr>
          </a:p>
        </p:txBody>
      </p:sp>
      <p:sp>
        <p:nvSpPr>
          <p:cNvPr id="45" name="TextBox 44">
            <a:extLst>
              <a:ext uri="{FF2B5EF4-FFF2-40B4-BE49-F238E27FC236}">
                <a16:creationId xmlns:a16="http://schemas.microsoft.com/office/drawing/2014/main" id="{6EA03C94-D149-4310-A61F-916AF94A7054}"/>
              </a:ext>
            </a:extLst>
          </p:cNvPr>
          <p:cNvSpPr txBox="1"/>
          <p:nvPr/>
        </p:nvSpPr>
        <p:spPr>
          <a:xfrm>
            <a:off x="8021240" y="5347574"/>
            <a:ext cx="166642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FD3EE"/>
                </a:solidFill>
                <a:effectLst/>
                <a:uLnTx/>
                <a:uFillTx/>
                <a:latin typeface="Calibri Light" panose="020F0302020204030204" pitchFamily="34" charset="0"/>
                <a:ea typeface="+mn-ea"/>
                <a:cs typeface="Calibri Light" panose="020F0302020204030204" pitchFamily="34" charset="0"/>
              </a:rPr>
              <a:t>#BHthechange</a:t>
            </a:r>
          </a:p>
        </p:txBody>
      </p:sp>
      <p:sp>
        <p:nvSpPr>
          <p:cNvPr id="11" name="TextBox 10">
            <a:extLst>
              <a:ext uri="{FF2B5EF4-FFF2-40B4-BE49-F238E27FC236}">
                <a16:creationId xmlns:a16="http://schemas.microsoft.com/office/drawing/2014/main" id="{4628A385-9730-4425-94C0-1548E7C39415}"/>
              </a:ext>
            </a:extLst>
          </p:cNvPr>
          <p:cNvSpPr txBox="1"/>
          <p:nvPr/>
        </p:nvSpPr>
        <p:spPr>
          <a:xfrm>
            <a:off x="786386" y="245873"/>
            <a:ext cx="10449088" cy="144655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A5E29"/>
                </a:solidFill>
                <a:effectLst/>
                <a:uLnTx/>
                <a:uFillTx/>
                <a:latin typeface="Calibri Light" panose="020F0302020204030204"/>
                <a:ea typeface="+mn-ea"/>
                <a:cs typeface="+mn-cs"/>
              </a:rPr>
              <a:t>National Behavioral Health Network for Tobacco &amp; Cancer Control</a:t>
            </a:r>
            <a:endPar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 name="Straight Connector 2">
            <a:extLst>
              <a:ext uri="{FF2B5EF4-FFF2-40B4-BE49-F238E27FC236}">
                <a16:creationId xmlns:a16="http://schemas.microsoft.com/office/drawing/2014/main" id="{92BA5A51-95C5-4DAD-88DE-C8F4AEE71051}"/>
              </a:ext>
            </a:extLst>
          </p:cNvPr>
          <p:cNvCxnSpPr/>
          <p:nvPr/>
        </p:nvCxnSpPr>
        <p:spPr>
          <a:xfrm>
            <a:off x="6096000" y="1795915"/>
            <a:ext cx="0" cy="3416319"/>
          </a:xfrm>
          <a:prstGeom prst="line">
            <a:avLst/>
          </a:prstGeom>
          <a:ln w="28575"/>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486479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58D6E-DE4F-45D3-A274-98D6113A5D9F}"/>
              </a:ext>
            </a:extLst>
          </p:cNvPr>
          <p:cNvSpPr>
            <a:spLocks noGrp="1"/>
          </p:cNvSpPr>
          <p:nvPr>
            <p:ph type="title"/>
          </p:nvPr>
        </p:nvSpPr>
        <p:spPr/>
        <p:txBody>
          <a:bodyPr/>
          <a:lstStyle/>
          <a:p>
            <a:pPr algn="ctr"/>
            <a:r>
              <a:rPr lang="en-US" b="1" dirty="0"/>
              <a:t>Today’s Featured Speaker</a:t>
            </a:r>
          </a:p>
        </p:txBody>
      </p:sp>
      <p:sp>
        <p:nvSpPr>
          <p:cNvPr id="5" name="TextBox 4">
            <a:extLst>
              <a:ext uri="{FF2B5EF4-FFF2-40B4-BE49-F238E27FC236}">
                <a16:creationId xmlns:a16="http://schemas.microsoft.com/office/drawing/2014/main" id="{16C8207D-6632-48FE-92CC-82A66F7CF134}"/>
              </a:ext>
            </a:extLst>
          </p:cNvPr>
          <p:cNvSpPr txBox="1"/>
          <p:nvPr/>
        </p:nvSpPr>
        <p:spPr>
          <a:xfrm>
            <a:off x="2950029" y="4545764"/>
            <a:ext cx="6096000"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Chad Morris, Ph.D.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Professor of Psychiatry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Director, Behavioral Health &amp; Wellness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mn-cs"/>
              </a:rPr>
              <a:t>University of Colorado, Anschutz Medical Campus</a:t>
            </a:r>
          </a:p>
        </p:txBody>
      </p:sp>
      <p:sp>
        <p:nvSpPr>
          <p:cNvPr id="4" name="object 6">
            <a:extLst>
              <a:ext uri="{FF2B5EF4-FFF2-40B4-BE49-F238E27FC236}">
                <a16:creationId xmlns:a16="http://schemas.microsoft.com/office/drawing/2014/main" id="{B7FA240D-64EB-4649-80E0-E976294C0DE9}"/>
              </a:ext>
            </a:extLst>
          </p:cNvPr>
          <p:cNvSpPr/>
          <p:nvPr/>
        </p:nvSpPr>
        <p:spPr>
          <a:xfrm>
            <a:off x="4474029" y="1518952"/>
            <a:ext cx="3048000" cy="3174164"/>
          </a:xfrm>
          <a:prstGeom prst="rect">
            <a:avLst/>
          </a:prstGeom>
          <a:blipFill>
            <a:blip r:embed="rId3"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712962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0C1615-24C0-F54B-ADC6-17606A0C3950}"/>
              </a:ext>
            </a:extLst>
          </p:cNvPr>
          <p:cNvSpPr>
            <a:spLocks noGrp="1"/>
          </p:cNvSpPr>
          <p:nvPr>
            <p:ph type="title" idx="4294967295"/>
          </p:nvPr>
        </p:nvSpPr>
        <p:spPr>
          <a:xfrm>
            <a:off x="5562600" y="990600"/>
            <a:ext cx="6032069" cy="1143000"/>
          </a:xfrm>
        </p:spPr>
        <p:txBody>
          <a:bodyPr>
            <a:noAutofit/>
          </a:bodyPr>
          <a:lstStyle/>
          <a:p>
            <a:r>
              <a:rPr lang="en-US" sz="6000" dirty="0">
                <a:solidFill>
                  <a:schemeClr val="bg1"/>
                </a:solidFill>
                <a:latin typeface="+mj-lt"/>
              </a:rPr>
              <a:t>Disclosure</a:t>
            </a:r>
          </a:p>
        </p:txBody>
      </p:sp>
      <p:sp>
        <p:nvSpPr>
          <p:cNvPr id="5" name="Content Placeholder 2">
            <a:extLst>
              <a:ext uri="{FF2B5EF4-FFF2-40B4-BE49-F238E27FC236}">
                <a16:creationId xmlns:a16="http://schemas.microsoft.com/office/drawing/2014/main" id="{E136B32E-A0B0-554F-95FE-EAF839B639C1}"/>
              </a:ext>
            </a:extLst>
          </p:cNvPr>
          <p:cNvSpPr txBox="1">
            <a:spLocks/>
          </p:cNvSpPr>
          <p:nvPr/>
        </p:nvSpPr>
        <p:spPr>
          <a:xfrm>
            <a:off x="5562600" y="2442755"/>
            <a:ext cx="6400800" cy="228600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b="0" i="0" u="none" strike="noStrike" kern="1200" cap="none" spc="0" normalizeH="0" baseline="0" noProof="0" dirty="0">
                <a:ln>
                  <a:noFill/>
                </a:ln>
                <a:solidFill>
                  <a:schemeClr val="bg1"/>
                </a:solidFill>
                <a:effectLst/>
                <a:uLnTx/>
                <a:uFillTx/>
                <a:latin typeface="Calibri"/>
                <a:ea typeface="+mn-ea"/>
                <a:cs typeface="+mn-cs"/>
              </a:rPr>
              <a:t>Site Principal Investigator for Pfizer Varenicline Clinical Trials:</a:t>
            </a:r>
          </a:p>
          <a:p>
            <a:r>
              <a:rPr lang="en-US" sz="2400" dirty="0">
                <a:solidFill>
                  <a:schemeClr val="bg1"/>
                </a:solidFill>
              </a:rPr>
              <a:t>Smokers with and without Psychiatric Disorders (EAGLES A3051123-A3051148) - 2011-2014</a:t>
            </a:r>
          </a:p>
          <a:p>
            <a:r>
              <a:rPr lang="en-US" sz="2400" dirty="0">
                <a:solidFill>
                  <a:schemeClr val="bg1"/>
                </a:solidFill>
              </a:rPr>
              <a:t>Smokers with Depression (A3051122) -       2010-2012</a:t>
            </a:r>
          </a:p>
          <a:p>
            <a:r>
              <a:rPr lang="en-US" sz="2400" dirty="0">
                <a:solidFill>
                  <a:schemeClr val="bg1"/>
                </a:solidFill>
              </a:rPr>
              <a:t>Persons with Psychotic Disorders (A3051072) - 2008-2009</a:t>
            </a:r>
          </a:p>
          <a:p>
            <a:pPr marL="0" lvl="0" indent="0">
              <a:buNone/>
            </a:pPr>
            <a:endParaRPr lang="en-US" dirty="0">
              <a:solidFill>
                <a:srgbClr val="2F6DB2">
                  <a:lumMod val="20000"/>
                  <a:lumOff val="80000"/>
                </a:srgbClr>
              </a:solidFill>
            </a:endParaRPr>
          </a:p>
          <a:p>
            <a:pPr marL="0" lvl="0" indent="0">
              <a:buNone/>
            </a:pPr>
            <a:endParaRPr lang="en-US" dirty="0">
              <a:solidFill>
                <a:srgbClr val="2F6DB2">
                  <a:lumMod val="20000"/>
                  <a:lumOff val="80000"/>
                </a:srgbClr>
              </a:solidFill>
            </a:endParaRPr>
          </a:p>
          <a:p>
            <a:pPr marL="0" lvl="0" indent="0">
              <a:buNone/>
            </a:pPr>
            <a:endParaRPr lang="en-US" dirty="0">
              <a:solidFill>
                <a:srgbClr val="2F6DB2">
                  <a:lumMod val="20000"/>
                  <a:lumOff val="80000"/>
                </a:srgbClr>
              </a:solidFill>
            </a:endParaRPr>
          </a:p>
          <a:p>
            <a:pPr marL="0" lvl="0" indent="0">
              <a:buNone/>
            </a:pPr>
            <a:endParaRPr lang="en-US" dirty="0">
              <a:solidFill>
                <a:srgbClr val="2F6DB2">
                  <a:lumMod val="20000"/>
                  <a:lumOff val="80000"/>
                </a:srgbClr>
              </a:solidFill>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0" i="0" u="none" strike="noStrike" kern="1200" cap="none" spc="0" normalizeH="0" baseline="0" noProof="0" dirty="0">
              <a:ln>
                <a:noFill/>
              </a:ln>
              <a:solidFill>
                <a:srgbClr val="2F6DB2">
                  <a:lumMod val="20000"/>
                  <a:lumOff val="80000"/>
                </a:srgbClr>
              </a:solidFill>
              <a:effectLst/>
              <a:uLnTx/>
              <a:uFillTx/>
              <a:latin typeface="Calibri"/>
              <a:ea typeface="+mn-ea"/>
              <a:cs typeface="+mn-cs"/>
            </a:endParaRPr>
          </a:p>
        </p:txBody>
      </p:sp>
    </p:spTree>
    <p:extLst>
      <p:ext uri="{BB962C8B-B14F-4D97-AF65-F5344CB8AC3E}">
        <p14:creationId xmlns:p14="http://schemas.microsoft.com/office/powerpoint/2010/main" val="1691766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2">
            <a:extLst>
              <a:ext uri="{FF2B5EF4-FFF2-40B4-BE49-F238E27FC236}">
                <a16:creationId xmlns:a16="http://schemas.microsoft.com/office/drawing/2014/main" id="{E240962A-D291-4EBD-ACA1-B65046E0A480}"/>
              </a:ext>
            </a:extLst>
          </p:cNvPr>
          <p:cNvGraphicFramePr>
            <a:graphicFrameLocks noGrp="1"/>
          </p:cNvGraphicFramePr>
          <p:nvPr>
            <p:ph idx="1"/>
            <p:extLst>
              <p:ext uri="{D42A27DB-BD31-4B8C-83A1-F6EECF244321}">
                <p14:modId xmlns:p14="http://schemas.microsoft.com/office/powerpoint/2010/main" val="3924959251"/>
              </p:ext>
            </p:extLst>
          </p:nvPr>
        </p:nvGraphicFramePr>
        <p:xfrm>
          <a:off x="429984" y="768688"/>
          <a:ext cx="11081657" cy="53206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25145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334F3BA-0935-EF45-9773-6E5FDEC0A1EE}"/>
              </a:ext>
            </a:extLst>
          </p:cNvPr>
          <p:cNvPicPr>
            <a:picLocks noChangeAspect="1"/>
          </p:cNvPicPr>
          <p:nvPr/>
        </p:nvPicPr>
        <p:blipFill>
          <a:blip r:embed="rId3"/>
          <a:stretch>
            <a:fillRect/>
          </a:stretch>
        </p:blipFill>
        <p:spPr>
          <a:xfrm>
            <a:off x="4648200" y="816365"/>
            <a:ext cx="7239000" cy="5127235"/>
          </a:xfrm>
          <a:prstGeom prst="rect">
            <a:avLst/>
          </a:prstGeom>
        </p:spPr>
      </p:pic>
      <p:cxnSp>
        <p:nvCxnSpPr>
          <p:cNvPr id="14" name="Straight Arrow Connector 13">
            <a:extLst>
              <a:ext uri="{FF2B5EF4-FFF2-40B4-BE49-F238E27FC236}">
                <a16:creationId xmlns:a16="http://schemas.microsoft.com/office/drawing/2014/main" id="{1BA692C4-3535-C249-94EF-F78A93482527}"/>
              </a:ext>
            </a:extLst>
          </p:cNvPr>
          <p:cNvCxnSpPr>
            <a:cxnSpLocks/>
          </p:cNvCxnSpPr>
          <p:nvPr/>
        </p:nvCxnSpPr>
        <p:spPr>
          <a:xfrm flipH="1">
            <a:off x="7841254" y="816365"/>
            <a:ext cx="2278106" cy="2424675"/>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18" name="Straight Arrow Connector 17">
            <a:extLst>
              <a:ext uri="{FF2B5EF4-FFF2-40B4-BE49-F238E27FC236}">
                <a16:creationId xmlns:a16="http://schemas.microsoft.com/office/drawing/2014/main" id="{2A36B1C0-4F9A-244D-8A49-5F1EAFEAD0BF}"/>
              </a:ext>
            </a:extLst>
          </p:cNvPr>
          <p:cNvCxnSpPr>
            <a:cxnSpLocks/>
          </p:cNvCxnSpPr>
          <p:nvPr/>
        </p:nvCxnSpPr>
        <p:spPr>
          <a:xfrm flipH="1">
            <a:off x="7174366" y="914400"/>
            <a:ext cx="160080" cy="1928000"/>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sp>
        <p:nvSpPr>
          <p:cNvPr id="92164" name="Text Box 40"/>
          <p:cNvSpPr txBox="1">
            <a:spLocks noChangeArrowheads="1"/>
          </p:cNvSpPr>
          <p:nvPr/>
        </p:nvSpPr>
        <p:spPr bwMode="auto">
          <a:xfrm>
            <a:off x="827591" y="4620230"/>
            <a:ext cx="2756102" cy="1200329"/>
          </a:xfrm>
          <a:prstGeom prst="rect">
            <a:avLst/>
          </a:prstGeom>
          <a:solidFill>
            <a:schemeClr val="tx2"/>
          </a:solidFill>
          <a:ln>
            <a:noFill/>
          </a:ln>
        </p:spPr>
        <p:txBody>
          <a:bodyPr wrap="square" anchor="ct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kumimoji="1" lang="en-US" altLang="en-US" sz="2400" dirty="0">
                <a:solidFill>
                  <a:srgbClr val="FFFFFF"/>
                </a:solidFill>
                <a:latin typeface="Tahoma" pitchFamily="34" charset="0"/>
              </a:rPr>
              <a:t>13.7% of adults are current smokers</a:t>
            </a:r>
          </a:p>
        </p:txBody>
      </p:sp>
      <p:cxnSp>
        <p:nvCxnSpPr>
          <p:cNvPr id="24" name="Straight Arrow Connector 23">
            <a:extLst>
              <a:ext uri="{FF2B5EF4-FFF2-40B4-BE49-F238E27FC236}">
                <a16:creationId xmlns:a16="http://schemas.microsoft.com/office/drawing/2014/main" id="{4FC8B9D9-E533-A342-94D0-48032882ED0A}"/>
              </a:ext>
            </a:extLst>
          </p:cNvPr>
          <p:cNvCxnSpPr>
            <a:cxnSpLocks/>
            <a:stCxn id="8" idx="2"/>
          </p:cNvCxnSpPr>
          <p:nvPr/>
        </p:nvCxnSpPr>
        <p:spPr>
          <a:xfrm>
            <a:off x="5952144" y="652640"/>
            <a:ext cx="495893" cy="1834157"/>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27" name="Straight Arrow Connector 26">
            <a:extLst>
              <a:ext uri="{FF2B5EF4-FFF2-40B4-BE49-F238E27FC236}">
                <a16:creationId xmlns:a16="http://schemas.microsoft.com/office/drawing/2014/main" id="{4B3462B6-E520-2142-8ACF-10D0F8834AEB}"/>
              </a:ext>
            </a:extLst>
          </p:cNvPr>
          <p:cNvCxnSpPr>
            <a:cxnSpLocks/>
          </p:cNvCxnSpPr>
          <p:nvPr/>
        </p:nvCxnSpPr>
        <p:spPr>
          <a:xfrm flipH="1">
            <a:off x="7661780" y="1392808"/>
            <a:ext cx="618715" cy="1665352"/>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4224B9D-4773-4945-8479-D560EBAE3DB9}"/>
              </a:ext>
            </a:extLst>
          </p:cNvPr>
          <p:cNvSpPr txBox="1"/>
          <p:nvPr/>
        </p:nvSpPr>
        <p:spPr>
          <a:xfrm>
            <a:off x="767522" y="375920"/>
            <a:ext cx="2361758" cy="369332"/>
          </a:xfrm>
          <a:prstGeom prst="rect">
            <a:avLst/>
          </a:prstGeom>
          <a:noFill/>
        </p:spPr>
        <p:txBody>
          <a:bodyPr wrap="square" rtlCol="0">
            <a:spAutoFit/>
          </a:bodyPr>
          <a:lstStyle/>
          <a:p>
            <a:r>
              <a:rPr lang="en-US" b="1" dirty="0">
                <a:solidFill>
                  <a:schemeClr val="accent4"/>
                </a:solidFill>
              </a:rPr>
              <a:t>61-90% Schizophrenia</a:t>
            </a:r>
          </a:p>
        </p:txBody>
      </p:sp>
      <p:sp>
        <p:nvSpPr>
          <p:cNvPr id="6" name="TextBox 5">
            <a:extLst>
              <a:ext uri="{FF2B5EF4-FFF2-40B4-BE49-F238E27FC236}">
                <a16:creationId xmlns:a16="http://schemas.microsoft.com/office/drawing/2014/main" id="{C8828E5D-74E2-3748-8E4C-5AFF68AA8927}"/>
              </a:ext>
            </a:extLst>
          </p:cNvPr>
          <p:cNvSpPr txBox="1"/>
          <p:nvPr/>
        </p:nvSpPr>
        <p:spPr>
          <a:xfrm>
            <a:off x="767521" y="741660"/>
            <a:ext cx="2593922" cy="369332"/>
          </a:xfrm>
          <a:prstGeom prst="rect">
            <a:avLst/>
          </a:prstGeom>
          <a:noFill/>
        </p:spPr>
        <p:txBody>
          <a:bodyPr wrap="square" rtlCol="0">
            <a:spAutoFit/>
          </a:bodyPr>
          <a:lstStyle/>
          <a:p>
            <a:r>
              <a:rPr lang="en-US" b="1" dirty="0">
                <a:solidFill>
                  <a:schemeClr val="accent4"/>
                </a:solidFill>
              </a:rPr>
              <a:t>51-70% Bipolar Disorder</a:t>
            </a:r>
          </a:p>
        </p:txBody>
      </p:sp>
      <p:sp>
        <p:nvSpPr>
          <p:cNvPr id="7" name="TextBox 6">
            <a:extLst>
              <a:ext uri="{FF2B5EF4-FFF2-40B4-BE49-F238E27FC236}">
                <a16:creationId xmlns:a16="http://schemas.microsoft.com/office/drawing/2014/main" id="{D04D375D-07B9-2B47-82EE-CD5725ABBB69}"/>
              </a:ext>
            </a:extLst>
          </p:cNvPr>
          <p:cNvSpPr txBox="1"/>
          <p:nvPr/>
        </p:nvSpPr>
        <p:spPr>
          <a:xfrm>
            <a:off x="3282121" y="2117465"/>
            <a:ext cx="1575435" cy="369332"/>
          </a:xfrm>
          <a:prstGeom prst="rect">
            <a:avLst/>
          </a:prstGeom>
          <a:noFill/>
        </p:spPr>
        <p:txBody>
          <a:bodyPr wrap="square" rtlCol="0">
            <a:spAutoFit/>
          </a:bodyPr>
          <a:lstStyle/>
          <a:p>
            <a:r>
              <a:rPr lang="en-US" b="1" dirty="0">
                <a:solidFill>
                  <a:schemeClr val="accent4"/>
                </a:solidFill>
              </a:rPr>
              <a:t>45-60% PTSD</a:t>
            </a:r>
          </a:p>
        </p:txBody>
      </p:sp>
      <p:sp>
        <p:nvSpPr>
          <p:cNvPr id="8" name="TextBox 7">
            <a:extLst>
              <a:ext uri="{FF2B5EF4-FFF2-40B4-BE49-F238E27FC236}">
                <a16:creationId xmlns:a16="http://schemas.microsoft.com/office/drawing/2014/main" id="{DEF5DDB0-70D1-884B-AF1C-ECEE6BB88330}"/>
              </a:ext>
            </a:extLst>
          </p:cNvPr>
          <p:cNvSpPr txBox="1"/>
          <p:nvPr/>
        </p:nvSpPr>
        <p:spPr>
          <a:xfrm>
            <a:off x="5105841" y="283308"/>
            <a:ext cx="1692605" cy="369332"/>
          </a:xfrm>
          <a:prstGeom prst="rect">
            <a:avLst/>
          </a:prstGeom>
          <a:noFill/>
        </p:spPr>
        <p:txBody>
          <a:bodyPr wrap="square" rtlCol="0">
            <a:spAutoFit/>
          </a:bodyPr>
          <a:lstStyle/>
          <a:p>
            <a:r>
              <a:rPr lang="en-US" b="1" dirty="0">
                <a:solidFill>
                  <a:schemeClr val="accent4"/>
                </a:solidFill>
              </a:rPr>
              <a:t>38-42% ADHD </a:t>
            </a:r>
          </a:p>
        </p:txBody>
      </p:sp>
      <p:sp>
        <p:nvSpPr>
          <p:cNvPr id="9" name="TextBox 8">
            <a:extLst>
              <a:ext uri="{FF2B5EF4-FFF2-40B4-BE49-F238E27FC236}">
                <a16:creationId xmlns:a16="http://schemas.microsoft.com/office/drawing/2014/main" id="{38E13937-16EB-AC4C-96E9-DFE19EBD27B6}"/>
              </a:ext>
            </a:extLst>
          </p:cNvPr>
          <p:cNvSpPr txBox="1"/>
          <p:nvPr/>
        </p:nvSpPr>
        <p:spPr>
          <a:xfrm>
            <a:off x="7394086" y="997438"/>
            <a:ext cx="2430780" cy="369332"/>
          </a:xfrm>
          <a:prstGeom prst="rect">
            <a:avLst/>
          </a:prstGeom>
          <a:noFill/>
        </p:spPr>
        <p:txBody>
          <a:bodyPr wrap="square" rtlCol="0">
            <a:spAutoFit/>
          </a:bodyPr>
          <a:lstStyle/>
          <a:p>
            <a:r>
              <a:rPr lang="en-US" b="1" dirty="0">
                <a:solidFill>
                  <a:schemeClr val="accent3"/>
                </a:solidFill>
              </a:rPr>
              <a:t>34-80% Alcohol Abuse</a:t>
            </a:r>
          </a:p>
        </p:txBody>
      </p:sp>
      <p:sp>
        <p:nvSpPr>
          <p:cNvPr id="11" name="TextBox 10">
            <a:extLst>
              <a:ext uri="{FF2B5EF4-FFF2-40B4-BE49-F238E27FC236}">
                <a16:creationId xmlns:a16="http://schemas.microsoft.com/office/drawing/2014/main" id="{B6676724-E231-C84A-AB4D-16D50D619562}"/>
              </a:ext>
            </a:extLst>
          </p:cNvPr>
          <p:cNvSpPr txBox="1"/>
          <p:nvPr/>
        </p:nvSpPr>
        <p:spPr>
          <a:xfrm>
            <a:off x="10027919" y="548660"/>
            <a:ext cx="1933315" cy="369332"/>
          </a:xfrm>
          <a:prstGeom prst="rect">
            <a:avLst/>
          </a:prstGeom>
          <a:noFill/>
        </p:spPr>
        <p:txBody>
          <a:bodyPr wrap="square">
            <a:spAutoFit/>
          </a:bodyPr>
          <a:lstStyle/>
          <a:p>
            <a:r>
              <a:rPr lang="en-US" b="1" dirty="0">
                <a:solidFill>
                  <a:schemeClr val="accent4"/>
                </a:solidFill>
              </a:rPr>
              <a:t>32-60% Anxiety</a:t>
            </a:r>
            <a:endParaRPr lang="en-US" dirty="0">
              <a:solidFill>
                <a:schemeClr val="accent4"/>
              </a:solidFill>
            </a:endParaRPr>
          </a:p>
        </p:txBody>
      </p:sp>
      <p:sp>
        <p:nvSpPr>
          <p:cNvPr id="13" name="TextBox 12">
            <a:extLst>
              <a:ext uri="{FF2B5EF4-FFF2-40B4-BE49-F238E27FC236}">
                <a16:creationId xmlns:a16="http://schemas.microsoft.com/office/drawing/2014/main" id="{68FB45C9-2FEE-754F-A52F-9ED26E5E147E}"/>
              </a:ext>
            </a:extLst>
          </p:cNvPr>
          <p:cNvSpPr txBox="1"/>
          <p:nvPr/>
        </p:nvSpPr>
        <p:spPr>
          <a:xfrm>
            <a:off x="6345141" y="573897"/>
            <a:ext cx="3058152" cy="369332"/>
          </a:xfrm>
          <a:prstGeom prst="rect">
            <a:avLst/>
          </a:prstGeom>
          <a:noFill/>
        </p:spPr>
        <p:txBody>
          <a:bodyPr wrap="square">
            <a:spAutoFit/>
          </a:bodyPr>
          <a:lstStyle/>
          <a:p>
            <a:r>
              <a:rPr lang="en-US" b="1" dirty="0">
                <a:solidFill>
                  <a:schemeClr val="accent4"/>
                </a:solidFill>
              </a:rPr>
              <a:t>36-80% Major Depression</a:t>
            </a:r>
            <a:endParaRPr lang="en-US" dirty="0">
              <a:solidFill>
                <a:schemeClr val="accent4"/>
              </a:solidFill>
            </a:endParaRPr>
          </a:p>
        </p:txBody>
      </p:sp>
      <p:sp>
        <p:nvSpPr>
          <p:cNvPr id="15" name="TextBox 14">
            <a:extLst>
              <a:ext uri="{FF2B5EF4-FFF2-40B4-BE49-F238E27FC236}">
                <a16:creationId xmlns:a16="http://schemas.microsoft.com/office/drawing/2014/main" id="{03C7E1E2-B27C-7744-98CE-F846A55260ED}"/>
              </a:ext>
            </a:extLst>
          </p:cNvPr>
          <p:cNvSpPr txBox="1"/>
          <p:nvPr/>
        </p:nvSpPr>
        <p:spPr>
          <a:xfrm>
            <a:off x="767521" y="1108884"/>
            <a:ext cx="3029733" cy="371312"/>
          </a:xfrm>
          <a:prstGeom prst="rect">
            <a:avLst/>
          </a:prstGeom>
          <a:noFill/>
        </p:spPr>
        <p:txBody>
          <a:bodyPr wrap="square">
            <a:spAutoFit/>
          </a:bodyPr>
          <a:lstStyle/>
          <a:p>
            <a:r>
              <a:rPr lang="en-US" b="1" dirty="0">
                <a:solidFill>
                  <a:schemeClr val="accent3"/>
                </a:solidFill>
              </a:rPr>
              <a:t>49-80% Other Drug Abuse</a:t>
            </a:r>
            <a:endParaRPr lang="en-US" dirty="0">
              <a:solidFill>
                <a:schemeClr val="accent3"/>
              </a:solidFill>
            </a:endParaRPr>
          </a:p>
        </p:txBody>
      </p:sp>
      <p:cxnSp>
        <p:nvCxnSpPr>
          <p:cNvPr id="22" name="Straight Arrow Connector 21">
            <a:extLst>
              <a:ext uri="{FF2B5EF4-FFF2-40B4-BE49-F238E27FC236}">
                <a16:creationId xmlns:a16="http://schemas.microsoft.com/office/drawing/2014/main" id="{489446DC-5B0B-7649-AE48-3D3B858FC835}"/>
              </a:ext>
            </a:extLst>
          </p:cNvPr>
          <p:cNvCxnSpPr>
            <a:cxnSpLocks/>
          </p:cNvCxnSpPr>
          <p:nvPr/>
        </p:nvCxnSpPr>
        <p:spPr>
          <a:xfrm flipV="1">
            <a:off x="4626479" y="2011680"/>
            <a:ext cx="605921" cy="314960"/>
          </a:xfrm>
          <a:prstGeom prst="straightConnector1">
            <a:avLst/>
          </a:prstGeom>
          <a:ln>
            <a:tailEnd type="triangle"/>
          </a:ln>
        </p:spPr>
        <p:style>
          <a:lnRef idx="3">
            <a:schemeClr val="accent2"/>
          </a:lnRef>
          <a:fillRef idx="0">
            <a:schemeClr val="accent2"/>
          </a:fillRef>
          <a:effectRef idx="2">
            <a:schemeClr val="accent2"/>
          </a:effectRef>
          <a:fontRef idx="minor">
            <a:schemeClr val="tx1"/>
          </a:fontRef>
        </p:style>
      </p:cxnSp>
      <p:cxnSp>
        <p:nvCxnSpPr>
          <p:cNvPr id="30" name="Straight Arrow Connector 29">
            <a:extLst>
              <a:ext uri="{FF2B5EF4-FFF2-40B4-BE49-F238E27FC236}">
                <a16:creationId xmlns:a16="http://schemas.microsoft.com/office/drawing/2014/main" id="{07A54E2D-7F0B-FE4F-8452-4B5055FD97F9}"/>
              </a:ext>
            </a:extLst>
          </p:cNvPr>
          <p:cNvCxnSpPr>
            <a:cxnSpLocks/>
          </p:cNvCxnSpPr>
          <p:nvPr/>
        </p:nvCxnSpPr>
        <p:spPr>
          <a:xfrm>
            <a:off x="3208087" y="914400"/>
            <a:ext cx="1543009" cy="369332"/>
          </a:xfrm>
          <a:prstGeom prst="straightConnector1">
            <a:avLst/>
          </a:prstGeom>
          <a:ln w="76200">
            <a:tailEnd type="triangle"/>
          </a:ln>
        </p:spPr>
        <p:style>
          <a:lnRef idx="3">
            <a:schemeClr val="accent2"/>
          </a:lnRef>
          <a:fillRef idx="0">
            <a:schemeClr val="accent2"/>
          </a:fillRef>
          <a:effectRef idx="2">
            <a:schemeClr val="accent2"/>
          </a:effectRef>
          <a:fontRef idx="minor">
            <a:schemeClr val="tx1"/>
          </a:fontRef>
        </p:style>
      </p:cxnSp>
      <p:cxnSp>
        <p:nvCxnSpPr>
          <p:cNvPr id="33" name="Straight Arrow Connector 32">
            <a:extLst>
              <a:ext uri="{FF2B5EF4-FFF2-40B4-BE49-F238E27FC236}">
                <a16:creationId xmlns:a16="http://schemas.microsoft.com/office/drawing/2014/main" id="{785CFD1A-7F1A-6F4D-B035-1439DAA4C6FB}"/>
              </a:ext>
            </a:extLst>
          </p:cNvPr>
          <p:cNvCxnSpPr>
            <a:cxnSpLocks/>
          </p:cNvCxnSpPr>
          <p:nvPr/>
        </p:nvCxnSpPr>
        <p:spPr>
          <a:xfrm>
            <a:off x="3361443" y="1283732"/>
            <a:ext cx="1389653" cy="155692"/>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686DD96-BE82-9D47-9C10-E55546A5DAF6}"/>
              </a:ext>
            </a:extLst>
          </p:cNvPr>
          <p:cNvCxnSpPr/>
          <p:nvPr/>
        </p:nvCxnSpPr>
        <p:spPr>
          <a:xfrm flipV="1">
            <a:off x="7865357" y="3241040"/>
            <a:ext cx="0" cy="2434855"/>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a:extLst>
              <a:ext uri="{FF2B5EF4-FFF2-40B4-BE49-F238E27FC236}">
                <a16:creationId xmlns:a16="http://schemas.microsoft.com/office/drawing/2014/main" id="{21A19C7B-8DE6-6845-9863-705687787248}"/>
              </a:ext>
            </a:extLst>
          </p:cNvPr>
          <p:cNvCxnSpPr>
            <a:cxnSpLocks/>
          </p:cNvCxnSpPr>
          <p:nvPr/>
        </p:nvCxnSpPr>
        <p:spPr>
          <a:xfrm flipV="1">
            <a:off x="7631677" y="3129280"/>
            <a:ext cx="0" cy="2546616"/>
          </a:xfrm>
          <a:prstGeom prst="line">
            <a:avLst/>
          </a:prstGeom>
          <a:ln w="3810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22B5EADE-2CA9-4240-8E6A-B95BDAFCD63B}"/>
              </a:ext>
            </a:extLst>
          </p:cNvPr>
          <p:cNvCxnSpPr>
            <a:cxnSpLocks/>
          </p:cNvCxnSpPr>
          <p:nvPr/>
        </p:nvCxnSpPr>
        <p:spPr>
          <a:xfrm flipV="1">
            <a:off x="7174366" y="2842400"/>
            <a:ext cx="0" cy="2918320"/>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3" name="Rectangle 42">
            <a:extLst>
              <a:ext uri="{FF2B5EF4-FFF2-40B4-BE49-F238E27FC236}">
                <a16:creationId xmlns:a16="http://schemas.microsoft.com/office/drawing/2014/main" id="{5EC141C6-088E-0C45-B5BA-7BCA5E65C726}"/>
              </a:ext>
            </a:extLst>
          </p:cNvPr>
          <p:cNvSpPr/>
          <p:nvPr/>
        </p:nvSpPr>
        <p:spPr>
          <a:xfrm>
            <a:off x="5457175" y="4695249"/>
            <a:ext cx="1162780" cy="5196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Connector 43">
            <a:extLst>
              <a:ext uri="{FF2B5EF4-FFF2-40B4-BE49-F238E27FC236}">
                <a16:creationId xmlns:a16="http://schemas.microsoft.com/office/drawing/2014/main" id="{1CEEC391-C20A-F944-AAEA-0BF68F79F912}"/>
              </a:ext>
            </a:extLst>
          </p:cNvPr>
          <p:cNvCxnSpPr>
            <a:cxnSpLocks/>
          </p:cNvCxnSpPr>
          <p:nvPr/>
        </p:nvCxnSpPr>
        <p:spPr>
          <a:xfrm flipV="1">
            <a:off x="6448037" y="2425115"/>
            <a:ext cx="21726" cy="3335605"/>
          </a:xfrm>
          <a:prstGeom prst="line">
            <a:avLst/>
          </a:prstGeom>
          <a:ln w="38100" cap="flat" cmpd="sng" algn="ctr">
            <a:solidFill>
              <a:schemeClr val="accent4"/>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24930802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1"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6000" dirty="0">
                <a:latin typeface="+mn-lt"/>
              </a:rPr>
              <a:t>Medication Assisted Treatment</a:t>
            </a:r>
          </a:p>
        </p:txBody>
      </p:sp>
      <p:pic>
        <p:nvPicPr>
          <p:cNvPr id="4" name="Picture 3">
            <a:extLst>
              <a:ext uri="{FF2B5EF4-FFF2-40B4-BE49-F238E27FC236}">
                <a16:creationId xmlns:a16="http://schemas.microsoft.com/office/drawing/2014/main" id="{56D7F8A8-9937-1F48-963C-5E95EE715F50}"/>
              </a:ext>
            </a:extLst>
          </p:cNvPr>
          <p:cNvPicPr>
            <a:picLocks noChangeAspect="1"/>
          </p:cNvPicPr>
          <p:nvPr/>
        </p:nvPicPr>
        <p:blipFill>
          <a:blip r:embed="rId3"/>
          <a:stretch>
            <a:fillRect/>
          </a:stretch>
        </p:blipFill>
        <p:spPr>
          <a:xfrm>
            <a:off x="5837191" y="1524000"/>
            <a:ext cx="5920739" cy="4267199"/>
          </a:xfrm>
          <a:prstGeom prst="rect">
            <a:avLst/>
          </a:prstGeom>
        </p:spPr>
      </p:pic>
      <p:sp>
        <p:nvSpPr>
          <p:cNvPr id="3" name="Content Placeholder 2"/>
          <p:cNvSpPr>
            <a:spLocks noGrp="1"/>
          </p:cNvSpPr>
          <p:nvPr>
            <p:ph type="body" sz="quarter" idx="10"/>
          </p:nvPr>
        </p:nvSpPr>
        <p:spPr>
          <a:xfrm>
            <a:off x="711664" y="1524000"/>
            <a:ext cx="5638800" cy="4267200"/>
          </a:xfrm>
        </p:spPr>
        <p:txBody>
          <a:bodyPr>
            <a:normAutofit lnSpcReduction="10000"/>
          </a:bodyPr>
          <a:lstStyle/>
          <a:p>
            <a:pPr marL="457200" indent="-457200">
              <a:spcBef>
                <a:spcPts val="0"/>
              </a:spcBef>
              <a:spcAft>
                <a:spcPts val="1200"/>
              </a:spcAft>
            </a:pPr>
            <a:r>
              <a:rPr lang="en-US" sz="3200" dirty="0">
                <a:solidFill>
                  <a:srgbClr val="3F9B4C"/>
                </a:solidFill>
              </a:rPr>
              <a:t>Combination of behavioral interventions and medications</a:t>
            </a:r>
          </a:p>
          <a:p>
            <a:pPr marL="457200" indent="-457200">
              <a:spcBef>
                <a:spcPts val="0"/>
              </a:spcBef>
              <a:spcAft>
                <a:spcPts val="1200"/>
              </a:spcAft>
            </a:pPr>
            <a:r>
              <a:rPr lang="en-US" sz="3200" dirty="0">
                <a:solidFill>
                  <a:srgbClr val="3F9B4C"/>
                </a:solidFill>
              </a:rPr>
              <a:t>Highly effective treatment option for alcohol, opioid, or </a:t>
            </a:r>
            <a:r>
              <a:rPr lang="en-US" sz="3200" dirty="0">
                <a:solidFill>
                  <a:schemeClr val="tx2"/>
                </a:solidFill>
              </a:rPr>
              <a:t>tobacco dependence </a:t>
            </a:r>
          </a:p>
          <a:p>
            <a:pPr marL="457200" indent="-457200">
              <a:spcBef>
                <a:spcPts val="0"/>
              </a:spcBef>
              <a:spcAft>
                <a:spcPts val="1200"/>
              </a:spcAft>
            </a:pPr>
            <a:r>
              <a:rPr lang="en-US" sz="3200" dirty="0">
                <a:solidFill>
                  <a:srgbClr val="3F9B4C"/>
                </a:solidFill>
              </a:rPr>
              <a:t>Reduces illicit drug use and overdose deaths</a:t>
            </a:r>
          </a:p>
          <a:p>
            <a:pPr marL="457200" indent="-457200">
              <a:spcBef>
                <a:spcPts val="0"/>
              </a:spcBef>
              <a:spcAft>
                <a:spcPts val="1200"/>
              </a:spcAft>
            </a:pPr>
            <a:endParaRPr lang="en-US" dirty="0">
              <a:solidFill>
                <a:schemeClr val="accent1"/>
              </a:solidFill>
            </a:endParaRPr>
          </a:p>
        </p:txBody>
      </p:sp>
    </p:spTree>
    <p:extLst>
      <p:ext uri="{BB962C8B-B14F-4D97-AF65-F5344CB8AC3E}">
        <p14:creationId xmlns:p14="http://schemas.microsoft.com/office/powerpoint/2010/main" val="1549724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64536533"/>
              </p:ext>
            </p:extLst>
          </p:nvPr>
        </p:nvGraphicFramePr>
        <p:xfrm>
          <a:off x="2667000" y="1093891"/>
          <a:ext cx="7050741" cy="4460000"/>
        </p:xfrm>
        <a:graphic>
          <a:graphicData uri="http://schemas.openxmlformats.org/drawingml/2006/table">
            <a:tbl>
              <a:tblPr firstRow="1" bandRow="1">
                <a:tableStyleId>{5C22544A-7EE6-4342-B048-85BDC9FD1C3A}</a:tableStyleId>
              </a:tblPr>
              <a:tblGrid>
                <a:gridCol w="4230445">
                  <a:extLst>
                    <a:ext uri="{9D8B030D-6E8A-4147-A177-3AD203B41FA5}">
                      <a16:colId xmlns:a16="http://schemas.microsoft.com/office/drawing/2014/main" val="20000"/>
                    </a:ext>
                  </a:extLst>
                </a:gridCol>
                <a:gridCol w="2820296">
                  <a:extLst>
                    <a:ext uri="{9D8B030D-6E8A-4147-A177-3AD203B41FA5}">
                      <a16:colId xmlns:a16="http://schemas.microsoft.com/office/drawing/2014/main" val="20001"/>
                    </a:ext>
                  </a:extLst>
                </a:gridCol>
              </a:tblGrid>
              <a:tr h="557500">
                <a:tc>
                  <a:txBody>
                    <a:bodyPr/>
                    <a:lstStyle/>
                    <a:p>
                      <a:pPr algn="ctr"/>
                      <a:r>
                        <a:rPr lang="en-US" sz="3000" dirty="0"/>
                        <a:t>Treatment Format</a:t>
                      </a:r>
                    </a:p>
                  </a:txBody>
                  <a:tcPr marL="98382" marR="98382" marT="49192" marB="49192"/>
                </a:tc>
                <a:tc>
                  <a:txBody>
                    <a:bodyPr/>
                    <a:lstStyle/>
                    <a:p>
                      <a:pPr algn="ctr"/>
                      <a:r>
                        <a:rPr lang="en-US" sz="3000" dirty="0"/>
                        <a:t>Abstinence</a:t>
                      </a:r>
                      <a:r>
                        <a:rPr lang="en-US" sz="3000" baseline="0" dirty="0"/>
                        <a:t> Rate</a:t>
                      </a:r>
                      <a:endParaRPr lang="en-US" sz="3000" dirty="0"/>
                    </a:p>
                  </a:txBody>
                  <a:tcPr marL="98382" marR="98382" marT="49192" marB="49192"/>
                </a:tc>
                <a:extLst>
                  <a:ext uri="{0D108BD9-81ED-4DB2-BD59-A6C34878D82A}">
                    <a16:rowId xmlns:a16="http://schemas.microsoft.com/office/drawing/2014/main" val="10000"/>
                  </a:ext>
                </a:extLst>
              </a:tr>
              <a:tr h="557500">
                <a:tc>
                  <a:txBody>
                    <a:bodyPr/>
                    <a:lstStyle/>
                    <a:p>
                      <a:pPr algn="ctr"/>
                      <a:r>
                        <a:rPr lang="en-US" sz="3000" dirty="0">
                          <a:solidFill>
                            <a:schemeClr val="tx2"/>
                          </a:solidFill>
                        </a:rPr>
                        <a:t>Unaided</a:t>
                      </a:r>
                    </a:p>
                  </a:txBody>
                  <a:tcPr marL="98382" marR="98382" marT="49192" marB="49192"/>
                </a:tc>
                <a:tc>
                  <a:txBody>
                    <a:bodyPr/>
                    <a:lstStyle/>
                    <a:p>
                      <a:pPr algn="ctr"/>
                      <a:r>
                        <a:rPr lang="en-US" sz="3000" dirty="0">
                          <a:solidFill>
                            <a:schemeClr val="tx2"/>
                          </a:solidFill>
                        </a:rPr>
                        <a:t>4-7%</a:t>
                      </a:r>
                    </a:p>
                  </a:txBody>
                  <a:tcPr marL="98382" marR="98382" marT="49192" marB="49192"/>
                </a:tc>
                <a:extLst>
                  <a:ext uri="{0D108BD9-81ED-4DB2-BD59-A6C34878D82A}">
                    <a16:rowId xmlns:a16="http://schemas.microsoft.com/office/drawing/2014/main" val="10001"/>
                  </a:ext>
                </a:extLst>
              </a:tr>
              <a:tr h="557500">
                <a:tc>
                  <a:txBody>
                    <a:bodyPr/>
                    <a:lstStyle/>
                    <a:p>
                      <a:pPr algn="ctr"/>
                      <a:r>
                        <a:rPr lang="en-US" sz="3000" dirty="0">
                          <a:solidFill>
                            <a:schemeClr val="tx2"/>
                          </a:solidFill>
                        </a:rPr>
                        <a:t>Self-help</a:t>
                      </a:r>
                    </a:p>
                  </a:txBody>
                  <a:tcPr marL="98382" marR="98382" marT="49192" marB="49192"/>
                </a:tc>
                <a:tc>
                  <a:txBody>
                    <a:bodyPr/>
                    <a:lstStyle/>
                    <a:p>
                      <a:pPr algn="ctr"/>
                      <a:r>
                        <a:rPr lang="en-US" sz="3000" dirty="0">
                          <a:solidFill>
                            <a:schemeClr val="tx2"/>
                          </a:solidFill>
                        </a:rPr>
                        <a:t>11-14%</a:t>
                      </a:r>
                    </a:p>
                  </a:txBody>
                  <a:tcPr marL="98382" marR="98382" marT="49192" marB="49192"/>
                </a:tc>
                <a:extLst>
                  <a:ext uri="{0D108BD9-81ED-4DB2-BD59-A6C34878D82A}">
                    <a16:rowId xmlns:a16="http://schemas.microsoft.com/office/drawing/2014/main" val="10002"/>
                  </a:ext>
                </a:extLst>
              </a:tr>
              <a:tr h="557500">
                <a:tc>
                  <a:txBody>
                    <a:bodyPr/>
                    <a:lstStyle/>
                    <a:p>
                      <a:pPr algn="ctr"/>
                      <a:r>
                        <a:rPr lang="en-US" sz="3000" dirty="0">
                          <a:solidFill>
                            <a:schemeClr val="tx2"/>
                          </a:solidFill>
                        </a:rPr>
                        <a:t>Quitline</a:t>
                      </a:r>
                    </a:p>
                  </a:txBody>
                  <a:tcPr marL="98382" marR="98382" marT="49192" marB="49192"/>
                </a:tc>
                <a:tc>
                  <a:txBody>
                    <a:bodyPr/>
                    <a:lstStyle/>
                    <a:p>
                      <a:pPr algn="ctr"/>
                      <a:r>
                        <a:rPr lang="en-US" sz="3000" dirty="0">
                          <a:solidFill>
                            <a:schemeClr val="tx2"/>
                          </a:solidFill>
                        </a:rPr>
                        <a:t>11-15%</a:t>
                      </a:r>
                    </a:p>
                  </a:txBody>
                  <a:tcPr marL="98382" marR="98382" marT="49192" marB="49192"/>
                </a:tc>
                <a:extLst>
                  <a:ext uri="{0D108BD9-81ED-4DB2-BD59-A6C34878D82A}">
                    <a16:rowId xmlns:a16="http://schemas.microsoft.com/office/drawing/2014/main" val="10003"/>
                  </a:ext>
                </a:extLst>
              </a:tr>
              <a:tr h="557500">
                <a:tc>
                  <a:txBody>
                    <a:bodyPr/>
                    <a:lstStyle/>
                    <a:p>
                      <a:pPr algn="ctr"/>
                      <a:r>
                        <a:rPr lang="en-US" sz="3000" dirty="0">
                          <a:solidFill>
                            <a:schemeClr val="tx2"/>
                          </a:solidFill>
                        </a:rPr>
                        <a:t>Individual counseling</a:t>
                      </a:r>
                    </a:p>
                  </a:txBody>
                  <a:tcPr marL="98382" marR="98382" marT="49192" marB="49192"/>
                </a:tc>
                <a:tc>
                  <a:txBody>
                    <a:bodyPr/>
                    <a:lstStyle/>
                    <a:p>
                      <a:pPr algn="ctr"/>
                      <a:r>
                        <a:rPr lang="en-US" sz="3000" dirty="0">
                          <a:solidFill>
                            <a:schemeClr val="tx2"/>
                          </a:solidFill>
                        </a:rPr>
                        <a:t>15-19%</a:t>
                      </a:r>
                    </a:p>
                  </a:txBody>
                  <a:tcPr marL="98382" marR="98382" marT="49192" marB="49192"/>
                </a:tc>
                <a:extLst>
                  <a:ext uri="{0D108BD9-81ED-4DB2-BD59-A6C34878D82A}">
                    <a16:rowId xmlns:a16="http://schemas.microsoft.com/office/drawing/2014/main" val="10004"/>
                  </a:ext>
                </a:extLst>
              </a:tr>
              <a:tr h="557500">
                <a:tc>
                  <a:txBody>
                    <a:bodyPr/>
                    <a:lstStyle/>
                    <a:p>
                      <a:pPr algn="ctr"/>
                      <a:r>
                        <a:rPr lang="en-US" sz="3000" dirty="0">
                          <a:solidFill>
                            <a:schemeClr val="tx2"/>
                          </a:solidFill>
                        </a:rPr>
                        <a:t>Group counseling</a:t>
                      </a:r>
                    </a:p>
                  </a:txBody>
                  <a:tcPr marL="98382" marR="98382" marT="49192" marB="49192"/>
                </a:tc>
                <a:tc>
                  <a:txBody>
                    <a:bodyPr/>
                    <a:lstStyle/>
                    <a:p>
                      <a:pPr algn="ctr"/>
                      <a:r>
                        <a:rPr lang="en-US" sz="3000" dirty="0">
                          <a:solidFill>
                            <a:schemeClr val="tx2"/>
                          </a:solidFill>
                        </a:rPr>
                        <a:t>12-16%</a:t>
                      </a:r>
                    </a:p>
                  </a:txBody>
                  <a:tcPr marL="98382" marR="98382" marT="49192" marB="49192"/>
                </a:tc>
                <a:extLst>
                  <a:ext uri="{0D108BD9-81ED-4DB2-BD59-A6C34878D82A}">
                    <a16:rowId xmlns:a16="http://schemas.microsoft.com/office/drawing/2014/main" val="10005"/>
                  </a:ext>
                </a:extLst>
              </a:tr>
              <a:tr h="557500">
                <a:tc>
                  <a:txBody>
                    <a:bodyPr/>
                    <a:lstStyle/>
                    <a:p>
                      <a:pPr algn="ctr"/>
                      <a:r>
                        <a:rPr lang="en-US" sz="3000" dirty="0">
                          <a:solidFill>
                            <a:schemeClr val="tx2"/>
                          </a:solidFill>
                        </a:rPr>
                        <a:t>Medication alone</a:t>
                      </a:r>
                    </a:p>
                  </a:txBody>
                  <a:tcPr marL="98382" marR="98382" marT="49192" marB="49192"/>
                </a:tc>
                <a:tc>
                  <a:txBody>
                    <a:bodyPr/>
                    <a:lstStyle/>
                    <a:p>
                      <a:pPr algn="ctr"/>
                      <a:r>
                        <a:rPr lang="en-US" sz="3000" dirty="0">
                          <a:solidFill>
                            <a:schemeClr val="tx2"/>
                          </a:solidFill>
                        </a:rPr>
                        <a:t>22%</a:t>
                      </a:r>
                    </a:p>
                  </a:txBody>
                  <a:tcPr marL="98382" marR="98382" marT="49192" marB="49192"/>
                </a:tc>
                <a:extLst>
                  <a:ext uri="{0D108BD9-81ED-4DB2-BD59-A6C34878D82A}">
                    <a16:rowId xmlns:a16="http://schemas.microsoft.com/office/drawing/2014/main" val="10006"/>
                  </a:ext>
                </a:extLst>
              </a:tr>
              <a:tr h="557500">
                <a:tc>
                  <a:txBody>
                    <a:bodyPr/>
                    <a:lstStyle/>
                    <a:p>
                      <a:pPr algn="ctr"/>
                      <a:r>
                        <a:rPr lang="en-US" sz="3000" dirty="0">
                          <a:solidFill>
                            <a:schemeClr val="tx2"/>
                          </a:solidFill>
                        </a:rPr>
                        <a:t>Medication</a:t>
                      </a:r>
                      <a:r>
                        <a:rPr lang="en-US" sz="3000" baseline="0" dirty="0">
                          <a:solidFill>
                            <a:schemeClr val="tx2"/>
                          </a:solidFill>
                        </a:rPr>
                        <a:t> + </a:t>
                      </a:r>
                      <a:r>
                        <a:rPr lang="en-US" sz="3000" dirty="0">
                          <a:solidFill>
                            <a:schemeClr val="tx2"/>
                          </a:solidFill>
                        </a:rPr>
                        <a:t>counseling</a:t>
                      </a:r>
                    </a:p>
                  </a:txBody>
                  <a:tcPr marL="98382" marR="98382" marT="49192" marB="49192"/>
                </a:tc>
                <a:tc>
                  <a:txBody>
                    <a:bodyPr/>
                    <a:lstStyle/>
                    <a:p>
                      <a:pPr algn="ctr"/>
                      <a:r>
                        <a:rPr lang="en-US" sz="3000" dirty="0">
                          <a:solidFill>
                            <a:schemeClr val="tx2"/>
                          </a:solidFill>
                        </a:rPr>
                        <a:t>25-30%</a:t>
                      </a:r>
                    </a:p>
                  </a:txBody>
                  <a:tcPr marL="98382" marR="98382" marT="49192" marB="49192"/>
                </a:tc>
                <a:extLst>
                  <a:ext uri="{0D108BD9-81ED-4DB2-BD59-A6C34878D82A}">
                    <a16:rowId xmlns:a16="http://schemas.microsoft.com/office/drawing/2014/main" val="10007"/>
                  </a:ext>
                </a:extLst>
              </a:tr>
            </a:tbl>
          </a:graphicData>
        </a:graphic>
      </p:graphicFrame>
      <p:sp>
        <p:nvSpPr>
          <p:cNvPr id="8" name="Title 1"/>
          <p:cNvSpPr txBox="1">
            <a:spLocks/>
          </p:cNvSpPr>
          <p:nvPr/>
        </p:nvSpPr>
        <p:spPr>
          <a:xfrm>
            <a:off x="409015" y="255691"/>
            <a:ext cx="11373970" cy="8382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000" kern="1200">
                <a:solidFill>
                  <a:schemeClr val="accent1"/>
                </a:solidFill>
                <a:latin typeface="+mj-lt"/>
                <a:ea typeface="+mj-ea"/>
                <a:cs typeface="+mj-cs"/>
              </a:defRPr>
            </a:lvl1pPr>
          </a:lstStyle>
          <a:p>
            <a:r>
              <a:rPr lang="en-US" sz="6000" dirty="0">
                <a:solidFill>
                  <a:schemeClr val="tx2"/>
                </a:solidFill>
              </a:rPr>
              <a:t>Treatment Effectiveness</a:t>
            </a:r>
          </a:p>
        </p:txBody>
      </p:sp>
      <p:sp>
        <p:nvSpPr>
          <p:cNvPr id="2" name="TextBox 1">
            <a:extLst>
              <a:ext uri="{FF2B5EF4-FFF2-40B4-BE49-F238E27FC236}">
                <a16:creationId xmlns:a16="http://schemas.microsoft.com/office/drawing/2014/main" id="{A851730C-8592-B843-A19A-C9A83E3C3841}"/>
              </a:ext>
            </a:extLst>
          </p:cNvPr>
          <p:cNvSpPr txBox="1"/>
          <p:nvPr/>
        </p:nvSpPr>
        <p:spPr>
          <a:xfrm>
            <a:off x="2819400" y="5766286"/>
            <a:ext cx="7050741" cy="369332"/>
          </a:xfrm>
          <a:prstGeom prst="rect">
            <a:avLst/>
          </a:prstGeom>
          <a:noFill/>
        </p:spPr>
        <p:txBody>
          <a:bodyPr wrap="square" rtlCol="0">
            <a:spAutoFit/>
          </a:bodyPr>
          <a:lstStyle/>
          <a:p>
            <a:r>
              <a:rPr lang="en-US" dirty="0"/>
              <a:t>Clinical Practice Guideline Treating Tobacco Use and Dependence 2008</a:t>
            </a:r>
          </a:p>
        </p:txBody>
      </p:sp>
    </p:spTree>
    <p:extLst>
      <p:ext uri="{BB962C8B-B14F-4D97-AF65-F5344CB8AC3E}">
        <p14:creationId xmlns:p14="http://schemas.microsoft.com/office/powerpoint/2010/main" val="2617346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162800" cy="1782761"/>
          </a:xfrm>
        </p:spPr>
        <p:txBody>
          <a:bodyPr>
            <a:noAutofit/>
          </a:bodyPr>
          <a:lstStyle/>
          <a:p>
            <a:r>
              <a:rPr lang="en-US" sz="6000" dirty="0">
                <a:solidFill>
                  <a:srgbClr val="0070C0"/>
                </a:solidFill>
                <a:latin typeface="+mj-lt"/>
                <a:cs typeface="Arial" pitchFamily="34" charset="0"/>
              </a:rPr>
              <a:t>Tobacco Cessation Medications</a:t>
            </a:r>
          </a:p>
        </p:txBody>
      </p:sp>
      <p:sp>
        <p:nvSpPr>
          <p:cNvPr id="3" name="Content Placeholder 2"/>
          <p:cNvSpPr>
            <a:spLocks noGrp="1"/>
          </p:cNvSpPr>
          <p:nvPr>
            <p:ph type="body" sz="quarter" idx="12"/>
          </p:nvPr>
        </p:nvSpPr>
        <p:spPr>
          <a:xfrm>
            <a:off x="381000" y="4008125"/>
            <a:ext cx="4787227" cy="2380292"/>
          </a:xfrm>
        </p:spPr>
        <p:txBody>
          <a:bodyPr>
            <a:noAutofit/>
          </a:bodyPr>
          <a:lstStyle/>
          <a:p>
            <a:pPr marL="685800" indent="-457200">
              <a:spcBef>
                <a:spcPts val="768"/>
              </a:spcBef>
              <a:buFont typeface="Wingdings" panose="05000000000000000000" pitchFamily="2" charset="2"/>
              <a:buChar char="§"/>
            </a:pPr>
            <a:r>
              <a:rPr lang="en-US" sz="2800" dirty="0">
                <a:solidFill>
                  <a:schemeClr val="accent1"/>
                </a:solidFill>
                <a:cs typeface="Arial" pitchFamily="34" charset="0"/>
              </a:rPr>
              <a:t>Nicotine patch</a:t>
            </a:r>
          </a:p>
          <a:p>
            <a:pPr marL="685800" indent="-457200">
              <a:spcBef>
                <a:spcPts val="768"/>
              </a:spcBef>
              <a:buFont typeface="Wingdings" panose="05000000000000000000" pitchFamily="2" charset="2"/>
              <a:buChar char="§"/>
            </a:pPr>
            <a:r>
              <a:rPr lang="en-US" sz="2800" dirty="0">
                <a:solidFill>
                  <a:schemeClr val="accent1"/>
                </a:solidFill>
                <a:cs typeface="Arial" pitchFamily="34" charset="0"/>
              </a:rPr>
              <a:t>Nicotine gum</a:t>
            </a:r>
          </a:p>
          <a:p>
            <a:pPr marL="685800" indent="-457200">
              <a:spcBef>
                <a:spcPts val="768"/>
              </a:spcBef>
              <a:buFont typeface="Wingdings" panose="05000000000000000000" pitchFamily="2" charset="2"/>
              <a:buChar char="§"/>
            </a:pPr>
            <a:r>
              <a:rPr lang="en-US" sz="2800" dirty="0">
                <a:solidFill>
                  <a:schemeClr val="accent1"/>
                </a:solidFill>
                <a:cs typeface="Arial" pitchFamily="34" charset="0"/>
              </a:rPr>
              <a:t>Nicotine lozenge</a:t>
            </a:r>
          </a:p>
          <a:p>
            <a:pPr marL="685800" indent="-457200">
              <a:spcBef>
                <a:spcPts val="768"/>
              </a:spcBef>
              <a:buFont typeface="Wingdings" panose="05000000000000000000" pitchFamily="2" charset="2"/>
              <a:buChar char="§"/>
            </a:pPr>
            <a:r>
              <a:rPr lang="en-US" sz="2800" dirty="0">
                <a:solidFill>
                  <a:schemeClr val="accent1"/>
                </a:solidFill>
                <a:cs typeface="Arial" pitchFamily="34" charset="0"/>
              </a:rPr>
              <a:t>Nicotine nasal spray</a:t>
            </a:r>
          </a:p>
        </p:txBody>
      </p:sp>
      <p:sp>
        <p:nvSpPr>
          <p:cNvPr id="5" name="Content Placeholder 2"/>
          <p:cNvSpPr txBox="1">
            <a:spLocks/>
          </p:cNvSpPr>
          <p:nvPr/>
        </p:nvSpPr>
        <p:spPr>
          <a:xfrm>
            <a:off x="6100365" y="3352801"/>
            <a:ext cx="4105275" cy="205422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rgbClr val="00660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Wingdings" pitchFamily="2" charset="2"/>
              <a:buChar char="§"/>
            </a:pPr>
            <a:endParaRPr lang="en-US" sz="2800" dirty="0">
              <a:solidFill>
                <a:srgbClr val="0070C0"/>
              </a:solidFill>
              <a:latin typeface="Arial" pitchFamily="34" charset="0"/>
              <a:cs typeface="Arial" pitchFamily="34" charset="0"/>
            </a:endParaRPr>
          </a:p>
        </p:txBody>
      </p:sp>
      <p:sp>
        <p:nvSpPr>
          <p:cNvPr id="10" name="Content Placeholder 2"/>
          <p:cNvSpPr txBox="1">
            <a:spLocks/>
          </p:cNvSpPr>
          <p:nvPr/>
        </p:nvSpPr>
        <p:spPr>
          <a:xfrm>
            <a:off x="381000" y="2238055"/>
            <a:ext cx="76962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rgbClr val="00660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768"/>
              </a:spcBef>
              <a:buNone/>
            </a:pPr>
            <a:r>
              <a:rPr lang="en-US" dirty="0">
                <a:solidFill>
                  <a:schemeClr val="tx1">
                    <a:lumMod val="75000"/>
                    <a:lumOff val="25000"/>
                  </a:schemeClr>
                </a:solidFill>
                <a:latin typeface="+mj-lt"/>
                <a:cs typeface="Arial" pitchFamily="34" charset="0"/>
              </a:rPr>
              <a:t>The only medications approved by the Food and Drug Administration (FDA) for tobacco cessation are:</a:t>
            </a:r>
          </a:p>
          <a:p>
            <a:pPr marL="0" indent="0">
              <a:spcBef>
                <a:spcPts val="768"/>
              </a:spcBef>
              <a:buNone/>
            </a:pPr>
            <a:endParaRPr lang="en-US" sz="2800" b="1" dirty="0">
              <a:latin typeface="Arial" pitchFamily="34" charset="0"/>
              <a:cs typeface="Arial" pitchFamily="34" charset="0"/>
            </a:endParaRPr>
          </a:p>
        </p:txBody>
      </p:sp>
      <p:sp>
        <p:nvSpPr>
          <p:cNvPr id="11" name="Content Placeholder 2"/>
          <p:cNvSpPr txBox="1">
            <a:spLocks/>
          </p:cNvSpPr>
          <p:nvPr/>
        </p:nvSpPr>
        <p:spPr>
          <a:xfrm>
            <a:off x="4419600" y="4008125"/>
            <a:ext cx="4466829" cy="259080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rgbClr val="006600"/>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768"/>
              </a:spcBef>
              <a:buFont typeface="Wingdings" pitchFamily="2" charset="2"/>
              <a:buChar char="§"/>
            </a:pPr>
            <a:r>
              <a:rPr lang="en-US" sz="2800" dirty="0">
                <a:solidFill>
                  <a:schemeClr val="accent1"/>
                </a:solidFill>
                <a:cs typeface="Arial" pitchFamily="34" charset="0"/>
              </a:rPr>
              <a:t>Nicotine inhaler</a:t>
            </a:r>
          </a:p>
          <a:p>
            <a:pPr>
              <a:spcBef>
                <a:spcPts val="768"/>
              </a:spcBef>
              <a:buFont typeface="Wingdings" pitchFamily="2" charset="2"/>
              <a:buChar char="§"/>
            </a:pPr>
            <a:r>
              <a:rPr lang="en-US" sz="2800" dirty="0">
                <a:solidFill>
                  <a:srgbClr val="0070C0"/>
                </a:solidFill>
                <a:cs typeface="Arial" pitchFamily="34" charset="0"/>
              </a:rPr>
              <a:t>Bupropion SR tablets</a:t>
            </a:r>
          </a:p>
          <a:p>
            <a:pPr>
              <a:spcBef>
                <a:spcPts val="768"/>
              </a:spcBef>
              <a:buFont typeface="Wingdings" pitchFamily="2" charset="2"/>
              <a:buChar char="§"/>
            </a:pPr>
            <a:r>
              <a:rPr lang="en-US" sz="2800" dirty="0">
                <a:solidFill>
                  <a:srgbClr val="0070C0"/>
                </a:solidFill>
                <a:cs typeface="Arial" pitchFamily="34" charset="0"/>
              </a:rPr>
              <a:t>Varenicline tablets</a:t>
            </a:r>
          </a:p>
        </p:txBody>
      </p:sp>
    </p:spTree>
    <p:extLst>
      <p:ext uri="{BB962C8B-B14F-4D97-AF65-F5344CB8AC3E}">
        <p14:creationId xmlns:p14="http://schemas.microsoft.com/office/powerpoint/2010/main" val="293723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4436" y="1051695"/>
            <a:ext cx="4051610" cy="4075965"/>
          </a:xfrm>
        </p:spPr>
        <p:txBody>
          <a:bodyPr>
            <a:normAutofit/>
          </a:bodyPr>
          <a:lstStyle/>
          <a:p>
            <a:r>
              <a:rPr lang="en-US" sz="6000" dirty="0">
                <a:latin typeface="+mj-lt"/>
                <a:cs typeface="Arial" pitchFamily="34" charset="0"/>
              </a:rPr>
              <a:t>Dopamine Reward Pathway</a:t>
            </a:r>
          </a:p>
        </p:txBody>
      </p:sp>
      <p:pic>
        <p:nvPicPr>
          <p:cNvPr id="4" name="Picture 2" descr="brain hemisphere"/>
          <p:cNvPicPr>
            <a:picLocks noGrp="1" noChangeAspect="1" noChangeArrowheads="1"/>
          </p:cNvPicPr>
          <p:nvPr>
            <p:ph idx="4294967295"/>
          </p:nvPr>
        </p:nvPicPr>
        <p:blipFill>
          <a:blip r:embed="rId3">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4041775" y="914400"/>
            <a:ext cx="8150225" cy="5334000"/>
          </a:xfrm>
          <a:prstGeom prst="rect">
            <a:avLst/>
          </a:prstGeom>
          <a:noFill/>
          <a:ln>
            <a:noFill/>
          </a:ln>
          <a:extLst>
            <a:ext uri="{909E8E84-426E-40dd-AFC4-6F175D3DCCD1}">
              <a14:hiddenFill xmlns:a14="http://schemas.microsoft.com/office/drawing/2010/main" xmlns="">
                <a:solidFill>
                  <a:srgbClr val="FFFFFF"/>
                </a:solidFill>
              </a14:hiddenFill>
            </a:ext>
          </a:extLst>
        </p:spPr>
      </p:pic>
      <p:grpSp>
        <p:nvGrpSpPr>
          <p:cNvPr id="18" name="Group 17">
            <a:extLst>
              <a:ext uri="{FF2B5EF4-FFF2-40B4-BE49-F238E27FC236}">
                <a16:creationId xmlns:a16="http://schemas.microsoft.com/office/drawing/2014/main" id="{0EB4D816-C57C-4841-ADB3-6BED32527337}"/>
              </a:ext>
            </a:extLst>
          </p:cNvPr>
          <p:cNvGrpSpPr/>
          <p:nvPr/>
        </p:nvGrpSpPr>
        <p:grpSpPr>
          <a:xfrm>
            <a:off x="3685756" y="1143000"/>
            <a:ext cx="8862263" cy="5021997"/>
            <a:chOff x="3685756" y="1493103"/>
            <a:chExt cx="8862263" cy="5021997"/>
          </a:xfrm>
        </p:grpSpPr>
        <p:sp>
          <p:nvSpPr>
            <p:cNvPr id="6" name="Text Box 4"/>
            <p:cNvSpPr txBox="1">
              <a:spLocks noChangeArrowheads="1"/>
            </p:cNvSpPr>
            <p:nvPr/>
          </p:nvSpPr>
          <p:spPr bwMode="auto">
            <a:xfrm>
              <a:off x="8951186" y="5817085"/>
              <a:ext cx="3596833" cy="461665"/>
            </a:xfrm>
            <a:prstGeom prst="rect">
              <a:avLst/>
            </a:prstGeom>
            <a:noFill/>
            <a:ln>
              <a:noFill/>
            </a:ln>
            <a:effectLst/>
          </p:spPr>
          <p:txBody>
            <a:bodyPr>
              <a:spAutoFit/>
            </a:bodyPr>
            <a:lstStyle/>
            <a:p>
              <a:pPr eaLnBrk="0" hangingPunct="0">
                <a:spcBef>
                  <a:spcPct val="50000"/>
                </a:spcBef>
                <a:defRPr/>
              </a:pPr>
              <a:r>
                <a:rPr lang="en-US" sz="2400" b="1" dirty="0">
                  <a:solidFill>
                    <a:schemeClr val="tx1">
                      <a:lumMod val="95000"/>
                      <a:lumOff val="5000"/>
                    </a:schemeClr>
                  </a:solidFill>
                  <a:latin typeface="+mj-lt"/>
                  <a:cs typeface="Arial" pitchFamily="34" charset="0"/>
                </a:rPr>
                <a:t>Nicotine enters brain</a:t>
              </a:r>
            </a:p>
          </p:txBody>
        </p:sp>
        <p:sp>
          <p:nvSpPr>
            <p:cNvPr id="7" name="Line 5"/>
            <p:cNvSpPr>
              <a:spLocks noChangeShapeType="1"/>
            </p:cNvSpPr>
            <p:nvPr/>
          </p:nvSpPr>
          <p:spPr bwMode="auto">
            <a:xfrm>
              <a:off x="8367494" y="4067673"/>
              <a:ext cx="316902" cy="1678163"/>
            </a:xfrm>
            <a:prstGeom prst="line">
              <a:avLst/>
            </a:prstGeom>
            <a:noFill/>
            <a:ln w="152400">
              <a:solidFill>
                <a:schemeClr val="accent2">
                  <a:lumMod val="75000"/>
                </a:schemeClr>
              </a:solidFill>
              <a:prstDash val="sysDot"/>
              <a:round/>
              <a:headEnd type="triangle" w="med" len="med"/>
              <a:tailEnd/>
            </a:ln>
            <a:effectLst>
              <a:outerShdw blurRad="63500" dist="74053" dir="1857825" algn="ctr" rotWithShape="0">
                <a:srgbClr val="FFFFFF">
                  <a:alpha val="50000"/>
                </a:srgbClr>
              </a:outerShdw>
            </a:effectLst>
          </p:spPr>
          <p:txBody>
            <a:bodyPr wrap="none" anchor="ctr"/>
            <a:lstStyle/>
            <a:p>
              <a:pPr>
                <a:defRPr/>
              </a:pPr>
              <a:endParaRPr lang="en-US" sz="2000" dirty="0">
                <a:solidFill>
                  <a:srgbClr val="000000"/>
                </a:solidFill>
                <a:latin typeface="Arial" pitchFamily="34" charset="0"/>
                <a:cs typeface="Arial" pitchFamily="34" charset="0"/>
              </a:endParaRPr>
            </a:p>
          </p:txBody>
        </p:sp>
        <p:sp>
          <p:nvSpPr>
            <p:cNvPr id="8" name="Text Box 6"/>
            <p:cNvSpPr txBox="1">
              <a:spLocks noChangeArrowheads="1"/>
            </p:cNvSpPr>
            <p:nvPr/>
          </p:nvSpPr>
          <p:spPr bwMode="auto">
            <a:xfrm>
              <a:off x="8581144" y="3702903"/>
              <a:ext cx="2938980" cy="830997"/>
            </a:xfrm>
            <a:prstGeom prst="rect">
              <a:avLst/>
            </a:prstGeom>
            <a:noFill/>
            <a:ln>
              <a:noFill/>
            </a:ln>
            <a:effectLst/>
          </p:spPr>
          <p:txBody>
            <a:bodyPr wrap="square">
              <a:spAutoFit/>
            </a:bodyPr>
            <a:lstStyle/>
            <a:p>
              <a:pPr eaLnBrk="0" hangingPunct="0">
                <a:spcBef>
                  <a:spcPct val="50000"/>
                </a:spcBef>
                <a:defRPr/>
              </a:pPr>
              <a:r>
                <a:rPr lang="en-US" sz="2400" b="1" dirty="0">
                  <a:solidFill>
                    <a:schemeClr val="bg1"/>
                  </a:solidFill>
                  <a:latin typeface="+mj-lt"/>
                  <a:cs typeface="Arial" pitchFamily="34" charset="0"/>
                </a:rPr>
                <a:t>Stimulation of nicotine receptors</a:t>
              </a:r>
            </a:p>
          </p:txBody>
        </p:sp>
        <p:sp>
          <p:nvSpPr>
            <p:cNvPr id="9" name="AutoShape 7"/>
            <p:cNvSpPr>
              <a:spLocks noChangeArrowheads="1"/>
            </p:cNvSpPr>
            <p:nvPr/>
          </p:nvSpPr>
          <p:spPr bwMode="auto">
            <a:xfrm rot="20849674" flipH="1">
              <a:off x="7052352" y="3926665"/>
              <a:ext cx="1524296" cy="480360"/>
            </a:xfrm>
            <a:prstGeom prst="curvedDownArrow">
              <a:avLst>
                <a:gd name="adj1" fmla="val 62065"/>
                <a:gd name="adj2" fmla="val 124129"/>
                <a:gd name="adj3" fmla="val 33333"/>
              </a:avLst>
            </a:prstGeom>
            <a:solidFill>
              <a:schemeClr val="accent2">
                <a:lumMod val="7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sz="2000" dirty="0">
                <a:solidFill>
                  <a:srgbClr val="000000"/>
                </a:solidFill>
                <a:latin typeface="Arial" pitchFamily="34" charset="0"/>
                <a:cs typeface="Arial" pitchFamily="34" charset="0"/>
              </a:endParaRPr>
            </a:p>
          </p:txBody>
        </p:sp>
        <p:sp>
          <p:nvSpPr>
            <p:cNvPr id="10" name="AutoShape 8"/>
            <p:cNvSpPr>
              <a:spLocks noChangeArrowheads="1"/>
            </p:cNvSpPr>
            <p:nvPr/>
          </p:nvSpPr>
          <p:spPr bwMode="auto">
            <a:xfrm rot="20963057" flipV="1">
              <a:off x="6382106" y="2352322"/>
              <a:ext cx="697183" cy="2274739"/>
            </a:xfrm>
            <a:prstGeom prst="curvedRightArrow">
              <a:avLst>
                <a:gd name="adj1" fmla="val 82204"/>
                <a:gd name="adj2" fmla="val 133455"/>
                <a:gd name="adj3" fmla="val 47139"/>
              </a:avLst>
            </a:prstGeom>
            <a:solidFill>
              <a:schemeClr val="accent2">
                <a:lumMod val="7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en-US" sz="2000" dirty="0">
                <a:solidFill>
                  <a:srgbClr val="000000"/>
                </a:solidFill>
                <a:latin typeface="Arial" pitchFamily="34" charset="0"/>
                <a:cs typeface="Arial" pitchFamily="34" charset="0"/>
              </a:endParaRPr>
            </a:p>
          </p:txBody>
        </p:sp>
        <p:sp>
          <p:nvSpPr>
            <p:cNvPr id="11" name="Text Box 9"/>
            <p:cNvSpPr txBox="1">
              <a:spLocks noChangeArrowheads="1"/>
            </p:cNvSpPr>
            <p:nvPr/>
          </p:nvSpPr>
          <p:spPr bwMode="auto">
            <a:xfrm>
              <a:off x="6928761" y="2712303"/>
              <a:ext cx="4409686" cy="461665"/>
            </a:xfrm>
            <a:prstGeom prst="rect">
              <a:avLst/>
            </a:prstGeom>
            <a:noFill/>
            <a:ln>
              <a:noFill/>
            </a:ln>
            <a:effectLst/>
          </p:spPr>
          <p:txBody>
            <a:bodyPr>
              <a:spAutoFit/>
            </a:bodyPr>
            <a:lstStyle/>
            <a:p>
              <a:pPr eaLnBrk="0" hangingPunct="0">
                <a:spcBef>
                  <a:spcPct val="50000"/>
                </a:spcBef>
                <a:defRPr/>
              </a:pPr>
              <a:r>
                <a:rPr lang="en-US" sz="2400" b="1" dirty="0">
                  <a:solidFill>
                    <a:schemeClr val="bg1"/>
                  </a:solidFill>
                  <a:latin typeface="+mj-lt"/>
                  <a:cs typeface="Arial" pitchFamily="34" charset="0"/>
                </a:rPr>
                <a:t>Dopamine release</a:t>
              </a:r>
            </a:p>
          </p:txBody>
        </p:sp>
        <p:sp>
          <p:nvSpPr>
            <p:cNvPr id="12" name="Text Box 11"/>
            <p:cNvSpPr txBox="1">
              <a:spLocks noChangeArrowheads="1"/>
            </p:cNvSpPr>
            <p:nvPr/>
          </p:nvSpPr>
          <p:spPr bwMode="auto">
            <a:xfrm>
              <a:off x="3685756" y="1493103"/>
              <a:ext cx="1920423"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30000"/>
                </a:spcBef>
              </a:pPr>
              <a:r>
                <a:rPr lang="en-US" sz="2400" b="1" dirty="0">
                  <a:solidFill>
                    <a:schemeClr val="accent1"/>
                  </a:solidFill>
                  <a:latin typeface="+mj-lt"/>
                  <a:ea typeface="ＭＳ Ｐゴシック" pitchFamily="34" charset="-128"/>
                  <a:cs typeface="Arial" pitchFamily="34" charset="0"/>
                </a:rPr>
                <a:t>Prefrontal cortex</a:t>
              </a:r>
            </a:p>
          </p:txBody>
        </p:sp>
        <p:sp>
          <p:nvSpPr>
            <p:cNvPr id="13" name="Text Box 12"/>
            <p:cNvSpPr txBox="1">
              <a:spLocks noChangeArrowheads="1"/>
            </p:cNvSpPr>
            <p:nvPr/>
          </p:nvSpPr>
          <p:spPr bwMode="auto">
            <a:xfrm>
              <a:off x="4208629" y="5234106"/>
              <a:ext cx="199172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30000"/>
                </a:spcBef>
              </a:pPr>
              <a:r>
                <a:rPr lang="en-US" sz="2400" b="1" dirty="0">
                  <a:solidFill>
                    <a:schemeClr val="accent1"/>
                  </a:solidFill>
                  <a:latin typeface="+mj-lt"/>
                  <a:ea typeface="ＭＳ Ｐゴシック" pitchFamily="34" charset="-128"/>
                  <a:cs typeface="Arial" pitchFamily="34" charset="0"/>
                </a:rPr>
                <a:t>Nucleus accumbens</a:t>
              </a:r>
            </a:p>
          </p:txBody>
        </p:sp>
        <p:sp>
          <p:nvSpPr>
            <p:cNvPr id="14" name="Line 13"/>
            <p:cNvSpPr>
              <a:spLocks noChangeShapeType="1"/>
            </p:cNvSpPr>
            <p:nvPr/>
          </p:nvSpPr>
          <p:spPr bwMode="auto">
            <a:xfrm flipV="1">
              <a:off x="7457986" y="4335995"/>
              <a:ext cx="722536" cy="1348108"/>
            </a:xfrm>
            <a:prstGeom prst="line">
              <a:avLst/>
            </a:prstGeom>
            <a:noFill/>
            <a:ln w="76200">
              <a:solidFill>
                <a:schemeClr val="tx1">
                  <a:lumMod val="65000"/>
                  <a:lumOff val="35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2000" dirty="0">
                <a:latin typeface="Arial" pitchFamily="34" charset="0"/>
                <a:cs typeface="Arial" pitchFamily="34" charset="0"/>
              </a:endParaRPr>
            </a:p>
          </p:txBody>
        </p:sp>
        <p:sp>
          <p:nvSpPr>
            <p:cNvPr id="15" name="Text Box 14"/>
            <p:cNvSpPr txBox="1">
              <a:spLocks noChangeArrowheads="1"/>
            </p:cNvSpPr>
            <p:nvPr/>
          </p:nvSpPr>
          <p:spPr bwMode="auto">
            <a:xfrm>
              <a:off x="6174535" y="5684103"/>
              <a:ext cx="2311821"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a:spcBef>
                  <a:spcPct val="30000"/>
                </a:spcBef>
              </a:pPr>
              <a:r>
                <a:rPr lang="en-US" sz="2400" b="1" dirty="0">
                  <a:solidFill>
                    <a:schemeClr val="accent1"/>
                  </a:solidFill>
                  <a:latin typeface="+mj-lt"/>
                  <a:ea typeface="ＭＳ Ｐゴシック" pitchFamily="34" charset="-128"/>
                  <a:cs typeface="Arial" pitchFamily="34" charset="0"/>
                </a:rPr>
                <a:t>Ventral tegmental area</a:t>
              </a:r>
            </a:p>
          </p:txBody>
        </p:sp>
        <p:sp>
          <p:nvSpPr>
            <p:cNvPr id="16" name="Line 15"/>
            <p:cNvSpPr>
              <a:spLocks noChangeShapeType="1"/>
            </p:cNvSpPr>
            <p:nvPr/>
          </p:nvSpPr>
          <p:spPr bwMode="auto">
            <a:xfrm flipV="1">
              <a:off x="5917845" y="4575925"/>
              <a:ext cx="1197888" cy="901838"/>
            </a:xfrm>
            <a:prstGeom prst="line">
              <a:avLst/>
            </a:prstGeom>
            <a:noFill/>
            <a:ln w="76200">
              <a:solidFill>
                <a:schemeClr val="tx1">
                  <a:lumMod val="65000"/>
                  <a:lumOff val="35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2000" dirty="0">
                <a:latin typeface="Arial" pitchFamily="34" charset="0"/>
                <a:cs typeface="Arial" pitchFamily="34" charset="0"/>
              </a:endParaRPr>
            </a:p>
          </p:txBody>
        </p:sp>
        <p:sp>
          <p:nvSpPr>
            <p:cNvPr id="17" name="Line 16"/>
            <p:cNvSpPr>
              <a:spLocks noChangeShapeType="1"/>
            </p:cNvSpPr>
            <p:nvPr/>
          </p:nvSpPr>
          <p:spPr bwMode="auto">
            <a:xfrm>
              <a:off x="5366436" y="1991276"/>
              <a:ext cx="1235916" cy="567135"/>
            </a:xfrm>
            <a:prstGeom prst="line">
              <a:avLst/>
            </a:prstGeom>
            <a:noFill/>
            <a:ln w="76200">
              <a:solidFill>
                <a:schemeClr val="tx1">
                  <a:lumMod val="65000"/>
                  <a:lumOff val="35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sz="2000" dirty="0">
                <a:latin typeface="Arial" pitchFamily="34" charset="0"/>
                <a:cs typeface="Arial" pitchFamily="34" charset="0"/>
              </a:endParaRPr>
            </a:p>
          </p:txBody>
        </p:sp>
      </p:grpSp>
    </p:spTree>
    <p:extLst>
      <p:ext uri="{BB962C8B-B14F-4D97-AF65-F5344CB8AC3E}">
        <p14:creationId xmlns:p14="http://schemas.microsoft.com/office/powerpoint/2010/main" val="45130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solidFill>
                  <a:srgbClr val="0070C0"/>
                </a:solidFill>
                <a:latin typeface="+mj-lt"/>
                <a:cs typeface="Arial" pitchFamily="34" charset="0"/>
              </a:rPr>
              <a:t>Varenicline Tartrate</a:t>
            </a:r>
          </a:p>
        </p:txBody>
      </p:sp>
      <p:sp>
        <p:nvSpPr>
          <p:cNvPr id="3" name="Content Placeholder 2"/>
          <p:cNvSpPr>
            <a:spLocks noGrp="1"/>
          </p:cNvSpPr>
          <p:nvPr>
            <p:ph idx="1"/>
          </p:nvPr>
        </p:nvSpPr>
        <p:spPr>
          <a:xfrm>
            <a:off x="381000" y="1600201"/>
            <a:ext cx="11353800" cy="4525963"/>
          </a:xfrm>
        </p:spPr>
        <p:txBody>
          <a:bodyPr>
            <a:noAutofit/>
          </a:bodyPr>
          <a:lstStyle/>
          <a:p>
            <a:pPr marL="457200" indent="-457200">
              <a:spcBef>
                <a:spcPts val="600"/>
              </a:spcBef>
              <a:buFont typeface="Wingdings" panose="05000000000000000000" pitchFamily="2" charset="2"/>
              <a:buChar char="§"/>
            </a:pPr>
            <a:r>
              <a:rPr lang="en-US" dirty="0">
                <a:solidFill>
                  <a:schemeClr val="accent1"/>
                </a:solidFill>
                <a:cs typeface="Arial" pitchFamily="34" charset="0"/>
              </a:rPr>
              <a:t>Selective </a:t>
            </a:r>
            <a:r>
              <a:rPr lang="el-GR" dirty="0">
                <a:solidFill>
                  <a:schemeClr val="accent1"/>
                </a:solidFill>
                <a:cs typeface="Arial" pitchFamily="34" charset="0"/>
              </a:rPr>
              <a:t>α4β2 </a:t>
            </a:r>
            <a:r>
              <a:rPr lang="en-US" dirty="0">
                <a:solidFill>
                  <a:schemeClr val="accent1"/>
                </a:solidFill>
                <a:cs typeface="Arial" pitchFamily="34" charset="0"/>
              </a:rPr>
              <a:t>nicotinic acetylcholine receptor (</a:t>
            </a:r>
            <a:r>
              <a:rPr lang="en-US" dirty="0" err="1">
                <a:solidFill>
                  <a:schemeClr val="accent1"/>
                </a:solidFill>
                <a:cs typeface="Arial" pitchFamily="34" charset="0"/>
              </a:rPr>
              <a:t>nAChR</a:t>
            </a:r>
            <a:r>
              <a:rPr lang="en-US" dirty="0">
                <a:solidFill>
                  <a:schemeClr val="accent1"/>
                </a:solidFill>
                <a:cs typeface="Arial" pitchFamily="34" charset="0"/>
              </a:rPr>
              <a:t>)receptor partial agonist. It works in two ways:</a:t>
            </a:r>
          </a:p>
          <a:p>
            <a:pPr lvl="2" indent="-342900">
              <a:spcBef>
                <a:spcPts val="600"/>
              </a:spcBef>
            </a:pPr>
            <a:r>
              <a:rPr lang="en-US" sz="3200" dirty="0">
                <a:solidFill>
                  <a:schemeClr val="accent1"/>
                </a:solidFill>
                <a:cs typeface="Arial" pitchFamily="34" charset="0"/>
              </a:rPr>
              <a:t>It acts like nicotine in the brain but does not have as strong of an effect. </a:t>
            </a:r>
          </a:p>
          <a:p>
            <a:pPr lvl="2" indent="-342900">
              <a:spcBef>
                <a:spcPts val="600"/>
              </a:spcBef>
            </a:pPr>
            <a:r>
              <a:rPr lang="en-US" sz="3200" dirty="0">
                <a:solidFill>
                  <a:schemeClr val="accent1"/>
                </a:solidFill>
                <a:cs typeface="Arial" pitchFamily="34" charset="0"/>
              </a:rPr>
              <a:t>It blocks the places in the brain where nicotine would normally work.</a:t>
            </a:r>
          </a:p>
          <a:p>
            <a:pPr marL="457200" indent="-457200">
              <a:spcBef>
                <a:spcPts val="600"/>
              </a:spcBef>
              <a:buFont typeface="Wingdings" panose="05000000000000000000" pitchFamily="2" charset="2"/>
              <a:buChar char="§"/>
            </a:pPr>
            <a:endParaRPr lang="en-US" dirty="0">
              <a:solidFill>
                <a:schemeClr val="accent1"/>
              </a:solidFill>
              <a:cs typeface="Arial" pitchFamily="34" charset="0"/>
            </a:endParaRPr>
          </a:p>
          <a:p>
            <a:pPr marL="457200" indent="-457200">
              <a:spcBef>
                <a:spcPts val="600"/>
              </a:spcBef>
              <a:buFont typeface="Wingdings" panose="05000000000000000000" pitchFamily="2" charset="2"/>
              <a:buChar char="§"/>
            </a:pPr>
            <a:endParaRPr lang="en-US" sz="2800" dirty="0">
              <a:solidFill>
                <a:schemeClr val="accent2"/>
              </a:solidFill>
              <a:latin typeface="Arial" pitchFamily="34" charset="0"/>
              <a:cs typeface="Arial" pitchFamily="34" charset="0"/>
            </a:endParaRPr>
          </a:p>
        </p:txBody>
      </p:sp>
      <p:sp>
        <p:nvSpPr>
          <p:cNvPr id="7" name="Rectangle 6"/>
          <p:cNvSpPr/>
          <p:nvPr/>
        </p:nvSpPr>
        <p:spPr>
          <a:xfrm>
            <a:off x="603069" y="4719190"/>
            <a:ext cx="10450199" cy="1077218"/>
          </a:xfrm>
          <a:prstGeom prst="rect">
            <a:avLst/>
          </a:prstGeom>
        </p:spPr>
        <p:txBody>
          <a:bodyPr wrap="square">
            <a:spAutoFit/>
          </a:bodyPr>
          <a:lstStyle/>
          <a:p>
            <a:pPr marL="457200" indent="-457200">
              <a:spcBef>
                <a:spcPts val="600"/>
              </a:spcBef>
              <a:spcAft>
                <a:spcPts val="600"/>
              </a:spcAft>
              <a:buFont typeface="Wingdings" panose="05000000000000000000" pitchFamily="2" charset="2"/>
              <a:buChar char="§"/>
            </a:pPr>
            <a:r>
              <a:rPr lang="en-US" sz="3200" dirty="0">
                <a:solidFill>
                  <a:schemeClr val="tx2"/>
                </a:solidFill>
                <a:cs typeface="Arial" pitchFamily="34" charset="0"/>
              </a:rPr>
              <a:t>Initial dosing is 0.5 mg/day for 3 days and then twice daily for 4 days. For next 11 weeks, dosing is 1 mg twice daily</a:t>
            </a:r>
          </a:p>
        </p:txBody>
      </p:sp>
    </p:spTree>
    <p:extLst>
      <p:ext uri="{BB962C8B-B14F-4D97-AF65-F5344CB8AC3E}">
        <p14:creationId xmlns:p14="http://schemas.microsoft.com/office/powerpoint/2010/main" val="3714988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rtlCol="0">
            <a:noAutofit/>
          </a:bodyPr>
          <a:lstStyle/>
          <a:p>
            <a:pPr>
              <a:defRPr/>
            </a:pPr>
            <a:r>
              <a:rPr lang="en-US" altLang="en-US" sz="5400" dirty="0">
                <a:solidFill>
                  <a:schemeClr val="tx2"/>
                </a:solidFill>
                <a:latin typeface="+mj-lt"/>
                <a:ea typeface="ＭＳ Ｐゴシック" charset="-128"/>
              </a:rPr>
              <a:t>Varenicline:</a:t>
            </a:r>
            <a:br>
              <a:rPr lang="en-US" altLang="en-US" sz="5400" dirty="0">
                <a:solidFill>
                  <a:schemeClr val="tx2"/>
                </a:solidFill>
                <a:latin typeface="+mj-lt"/>
                <a:ea typeface="ＭＳ Ｐゴシック" charset="-128"/>
              </a:rPr>
            </a:br>
            <a:r>
              <a:rPr lang="en-US" altLang="en-US" sz="5400" dirty="0">
                <a:solidFill>
                  <a:schemeClr val="tx2"/>
                </a:solidFill>
                <a:latin typeface="+mj-lt"/>
                <a:ea typeface="ＭＳ Ｐゴシック" charset="-128"/>
              </a:rPr>
              <a:t>Side Effects </a:t>
            </a:r>
            <a:r>
              <a:rPr lang="en-US" altLang="en-US" sz="5400" dirty="0">
                <a:solidFill>
                  <a:schemeClr val="tx2"/>
                </a:solidFill>
                <a:ea typeface="ＭＳ Ｐゴシック" charset="-128"/>
              </a:rPr>
              <a:t>&amp;</a:t>
            </a:r>
            <a:r>
              <a:rPr lang="en-US" altLang="en-US" sz="5400" dirty="0">
                <a:solidFill>
                  <a:schemeClr val="tx2"/>
                </a:solidFill>
                <a:latin typeface="+mj-lt"/>
                <a:ea typeface="ＭＳ Ｐゴシック" charset="-128"/>
              </a:rPr>
              <a:t> Precautions</a:t>
            </a:r>
          </a:p>
        </p:txBody>
      </p:sp>
      <p:sp>
        <p:nvSpPr>
          <p:cNvPr id="57347" name="Rectangle 3"/>
          <p:cNvSpPr>
            <a:spLocks noGrp="1" noChangeArrowheads="1"/>
          </p:cNvSpPr>
          <p:nvPr>
            <p:ph idx="1"/>
          </p:nvPr>
        </p:nvSpPr>
        <p:spPr>
          <a:xfrm>
            <a:off x="1752600" y="1905000"/>
            <a:ext cx="10972800" cy="4525963"/>
          </a:xfrm>
        </p:spPr>
        <p:txBody>
          <a:bodyPr>
            <a:normAutofit/>
          </a:bodyPr>
          <a:lstStyle/>
          <a:p>
            <a:pPr marL="457200" indent="-457200">
              <a:lnSpc>
                <a:spcPct val="90000"/>
              </a:lnSpc>
              <a:buFont typeface="Wingdings" panose="05000000000000000000" pitchFamily="2" charset="2"/>
              <a:buChar char="§"/>
              <a:defRPr/>
            </a:pPr>
            <a:r>
              <a:rPr lang="en-US" altLang="en-US" dirty="0">
                <a:solidFill>
                  <a:schemeClr val="accent1"/>
                </a:solidFill>
                <a:ea typeface="ＭＳ Ｐゴシック" charset="-128"/>
              </a:rPr>
              <a:t>Side effects include:</a:t>
            </a:r>
          </a:p>
          <a:p>
            <a:pPr marL="1143000" lvl="1" indent="-457200">
              <a:lnSpc>
                <a:spcPct val="90000"/>
              </a:lnSpc>
              <a:buFont typeface="Calibri" panose="020F0502020204030204" pitchFamily="34" charset="0"/>
              <a:buChar char="‒"/>
              <a:defRPr/>
            </a:pPr>
            <a:r>
              <a:rPr lang="en-US" altLang="en-US" dirty="0">
                <a:solidFill>
                  <a:schemeClr val="tx2"/>
                </a:solidFill>
                <a:ea typeface="MS PGothic" pitchFamily="34" charset="-128"/>
              </a:rPr>
              <a:t>Nausea </a:t>
            </a:r>
          </a:p>
          <a:p>
            <a:pPr marL="1143000" lvl="1" indent="-457200">
              <a:lnSpc>
                <a:spcPct val="90000"/>
              </a:lnSpc>
              <a:buFont typeface="Calibri" panose="020F0502020204030204" pitchFamily="34" charset="0"/>
              <a:buChar char="‒"/>
              <a:defRPr/>
            </a:pPr>
            <a:r>
              <a:rPr lang="en-US" altLang="en-US" dirty="0">
                <a:solidFill>
                  <a:schemeClr val="tx2"/>
                </a:solidFill>
                <a:ea typeface="MS PGothic" pitchFamily="34" charset="-128"/>
              </a:rPr>
              <a:t>Headache </a:t>
            </a:r>
          </a:p>
          <a:p>
            <a:pPr marL="1143000" lvl="1" indent="-457200">
              <a:lnSpc>
                <a:spcPct val="90000"/>
              </a:lnSpc>
              <a:buFont typeface="Calibri" panose="020F0502020204030204" pitchFamily="34" charset="0"/>
              <a:buChar char="‒"/>
              <a:defRPr/>
            </a:pPr>
            <a:r>
              <a:rPr lang="en-US" altLang="en-US" dirty="0">
                <a:solidFill>
                  <a:schemeClr val="tx2"/>
                </a:solidFill>
                <a:ea typeface="MS PGothic" pitchFamily="34" charset="-128"/>
              </a:rPr>
              <a:t>Insomnia and abnormal dreams </a:t>
            </a:r>
          </a:p>
          <a:p>
            <a:pPr marL="1143000" lvl="1" indent="-457200">
              <a:lnSpc>
                <a:spcPct val="90000"/>
              </a:lnSpc>
              <a:buFont typeface="Calibri" panose="020F0502020204030204" pitchFamily="34" charset="0"/>
              <a:buChar char="‒"/>
              <a:defRPr/>
            </a:pPr>
            <a:r>
              <a:rPr lang="en-US" altLang="en-US" dirty="0">
                <a:solidFill>
                  <a:schemeClr val="tx2"/>
                </a:solidFill>
                <a:ea typeface="MS PGothic" pitchFamily="34" charset="-128"/>
              </a:rPr>
              <a:t>Constipation and flatulence </a:t>
            </a:r>
          </a:p>
          <a:p>
            <a:pPr marL="457200" indent="-457200">
              <a:lnSpc>
                <a:spcPct val="90000"/>
              </a:lnSpc>
              <a:buFont typeface="Wingdings" panose="05000000000000000000" pitchFamily="2" charset="2"/>
              <a:buChar char="§"/>
              <a:defRPr/>
            </a:pPr>
            <a:r>
              <a:rPr lang="en-US" altLang="en-US" dirty="0">
                <a:solidFill>
                  <a:schemeClr val="accent1"/>
                </a:solidFill>
                <a:ea typeface="ＭＳ Ｐゴシック" charset="-128"/>
              </a:rPr>
              <a:t>Precautions for individuals:</a:t>
            </a:r>
          </a:p>
          <a:p>
            <a:pPr marL="1143000" lvl="1" indent="-457200">
              <a:lnSpc>
                <a:spcPct val="90000"/>
              </a:lnSpc>
              <a:buFont typeface="Calibri" panose="020F0502020204030204" pitchFamily="34" charset="0"/>
              <a:buChar char="‒"/>
              <a:defRPr/>
            </a:pPr>
            <a:r>
              <a:rPr lang="en-US" altLang="en-US" dirty="0">
                <a:solidFill>
                  <a:schemeClr val="tx2"/>
                </a:solidFill>
                <a:ea typeface="ＭＳ Ｐゴシック" charset="-128"/>
              </a:rPr>
              <a:t>Operating heavy machinery</a:t>
            </a:r>
          </a:p>
          <a:p>
            <a:pPr marL="1143000" lvl="1" indent="-457200">
              <a:lnSpc>
                <a:spcPct val="90000"/>
              </a:lnSpc>
              <a:buFont typeface="Calibri" panose="020F0502020204030204" pitchFamily="34" charset="0"/>
              <a:buChar char="‒"/>
              <a:defRPr/>
            </a:pPr>
            <a:r>
              <a:rPr lang="en-US" altLang="en-US" dirty="0">
                <a:solidFill>
                  <a:schemeClr val="tx2"/>
                </a:solidFill>
                <a:ea typeface="ＭＳ Ｐゴシック" charset="-128"/>
              </a:rPr>
              <a:t>With kidney or cardiac problems</a:t>
            </a:r>
          </a:p>
          <a:p>
            <a:pPr marL="1143000" lvl="1" indent="-457200">
              <a:lnSpc>
                <a:spcPct val="90000"/>
              </a:lnSpc>
              <a:buFont typeface="Calibri" panose="020F0502020204030204" pitchFamily="34" charset="0"/>
              <a:buChar char="‒"/>
              <a:defRPr/>
            </a:pPr>
            <a:r>
              <a:rPr lang="en-US" altLang="en-US" dirty="0">
                <a:solidFill>
                  <a:schemeClr val="tx2"/>
                </a:solidFill>
                <a:ea typeface="ＭＳ Ｐゴシック" charset="-128"/>
                <a:cs typeface="Arial" pitchFamily="34" charset="0"/>
              </a:rPr>
              <a:t>Taking insulin, asthma medications, or blood thinners</a:t>
            </a:r>
            <a:endParaRPr lang="en-US" altLang="en-US" dirty="0">
              <a:solidFill>
                <a:schemeClr val="tx2"/>
              </a:solidFill>
              <a:cs typeface="Arial" pitchFamily="34" charset="0"/>
            </a:endParaRPr>
          </a:p>
          <a:p>
            <a:pPr lvl="1">
              <a:lnSpc>
                <a:spcPct val="90000"/>
              </a:lnSpc>
              <a:defRPr/>
            </a:pPr>
            <a:endParaRPr lang="en-US" altLang="en-US" sz="2400" dirty="0">
              <a:solidFill>
                <a:schemeClr val="accent2"/>
              </a:solidFill>
              <a:ea typeface="ＭＳ Ｐゴシック" charset="-128"/>
            </a:endParaRPr>
          </a:p>
        </p:txBody>
      </p:sp>
    </p:spTree>
    <p:extLst>
      <p:ext uri="{BB962C8B-B14F-4D97-AF65-F5344CB8AC3E}">
        <p14:creationId xmlns:p14="http://schemas.microsoft.com/office/powerpoint/2010/main" val="4059067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C1D9E86-C32B-1F4D-9C41-BB5D90BA70ED}"/>
              </a:ext>
            </a:extLst>
          </p:cNvPr>
          <p:cNvPicPr>
            <a:picLocks noChangeAspect="1"/>
          </p:cNvPicPr>
          <p:nvPr/>
        </p:nvPicPr>
        <p:blipFill>
          <a:blip r:embed="rId3"/>
          <a:stretch>
            <a:fillRect/>
          </a:stretch>
        </p:blipFill>
        <p:spPr>
          <a:xfrm>
            <a:off x="533783" y="319567"/>
            <a:ext cx="9525000" cy="1608874"/>
          </a:xfrm>
          <a:prstGeom prst="rect">
            <a:avLst/>
          </a:prstGeom>
        </p:spPr>
      </p:pic>
      <p:pic>
        <p:nvPicPr>
          <p:cNvPr id="9" name="Picture 8">
            <a:extLst>
              <a:ext uri="{FF2B5EF4-FFF2-40B4-BE49-F238E27FC236}">
                <a16:creationId xmlns:a16="http://schemas.microsoft.com/office/drawing/2014/main" id="{00492465-728A-6F4C-8ABC-EA12D31A50A4}"/>
              </a:ext>
            </a:extLst>
          </p:cNvPr>
          <p:cNvPicPr>
            <a:picLocks noChangeAspect="1"/>
          </p:cNvPicPr>
          <p:nvPr/>
        </p:nvPicPr>
        <p:blipFill>
          <a:blip r:embed="rId4"/>
          <a:stretch>
            <a:fillRect/>
          </a:stretch>
        </p:blipFill>
        <p:spPr>
          <a:xfrm>
            <a:off x="1828800" y="3697433"/>
            <a:ext cx="8260463" cy="2670048"/>
          </a:xfrm>
          <a:prstGeom prst="rect">
            <a:avLst/>
          </a:prstGeom>
        </p:spPr>
      </p:pic>
      <p:pic>
        <p:nvPicPr>
          <p:cNvPr id="10" name="Picture 9">
            <a:extLst>
              <a:ext uri="{FF2B5EF4-FFF2-40B4-BE49-F238E27FC236}">
                <a16:creationId xmlns:a16="http://schemas.microsoft.com/office/drawing/2014/main" id="{281AE5EB-7D6A-374B-8F20-E38B846A1FDE}"/>
              </a:ext>
            </a:extLst>
          </p:cNvPr>
          <p:cNvPicPr>
            <a:picLocks noChangeAspect="1"/>
          </p:cNvPicPr>
          <p:nvPr/>
        </p:nvPicPr>
        <p:blipFill>
          <a:blip r:embed="rId5"/>
          <a:stretch>
            <a:fillRect/>
          </a:stretch>
        </p:blipFill>
        <p:spPr>
          <a:xfrm>
            <a:off x="5730240" y="2081163"/>
            <a:ext cx="5930900" cy="609600"/>
          </a:xfrm>
          <a:prstGeom prst="rect">
            <a:avLst/>
          </a:prstGeom>
        </p:spPr>
      </p:pic>
      <p:pic>
        <p:nvPicPr>
          <p:cNvPr id="11" name="Picture 10">
            <a:extLst>
              <a:ext uri="{FF2B5EF4-FFF2-40B4-BE49-F238E27FC236}">
                <a16:creationId xmlns:a16="http://schemas.microsoft.com/office/drawing/2014/main" id="{6FC6BE8C-03F7-684C-8272-44A746921CA1}"/>
              </a:ext>
            </a:extLst>
          </p:cNvPr>
          <p:cNvPicPr>
            <a:picLocks noChangeAspect="1"/>
          </p:cNvPicPr>
          <p:nvPr/>
        </p:nvPicPr>
        <p:blipFill>
          <a:blip r:embed="rId6"/>
          <a:stretch>
            <a:fillRect/>
          </a:stretch>
        </p:blipFill>
        <p:spPr>
          <a:xfrm>
            <a:off x="5730240" y="2617289"/>
            <a:ext cx="4038600" cy="774700"/>
          </a:xfrm>
          <a:prstGeom prst="rect">
            <a:avLst/>
          </a:prstGeom>
        </p:spPr>
      </p:pic>
    </p:spTree>
    <p:extLst>
      <p:ext uri="{BB962C8B-B14F-4D97-AF65-F5344CB8AC3E}">
        <p14:creationId xmlns:p14="http://schemas.microsoft.com/office/powerpoint/2010/main" val="1946705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1CA59-F474-8541-9CB5-66F1A83A01B1}"/>
              </a:ext>
            </a:extLst>
          </p:cNvPr>
          <p:cNvSpPr>
            <a:spLocks noGrp="1"/>
          </p:cNvSpPr>
          <p:nvPr>
            <p:ph type="title"/>
          </p:nvPr>
        </p:nvSpPr>
        <p:spPr>
          <a:xfrm>
            <a:off x="609600" y="274638"/>
            <a:ext cx="10972800" cy="1143000"/>
          </a:xfrm>
        </p:spPr>
        <p:txBody>
          <a:bodyPr anchor="ctr">
            <a:normAutofit/>
          </a:bodyPr>
          <a:lstStyle/>
          <a:p>
            <a:r>
              <a:rPr lang="en-US" sz="6000" dirty="0">
                <a:solidFill>
                  <a:schemeClr val="tx2"/>
                </a:solidFill>
                <a:latin typeface="+mj-lt"/>
              </a:rPr>
              <a:t>Black Box Warning</a:t>
            </a:r>
          </a:p>
        </p:txBody>
      </p:sp>
      <p:graphicFrame>
        <p:nvGraphicFramePr>
          <p:cNvPr id="5" name="Content Placeholder 2">
            <a:extLst>
              <a:ext uri="{FF2B5EF4-FFF2-40B4-BE49-F238E27FC236}">
                <a16:creationId xmlns:a16="http://schemas.microsoft.com/office/drawing/2014/main" id="{471F61C4-D88E-4E13-880A-8754DE64DB16}"/>
              </a:ext>
            </a:extLst>
          </p:cNvPr>
          <p:cNvGraphicFramePr>
            <a:graphicFrameLocks noGrp="1"/>
          </p:cNvGraphicFramePr>
          <p:nvPr>
            <p:ph idx="1"/>
            <p:extLst>
              <p:ext uri="{D42A27DB-BD31-4B8C-83A1-F6EECF244321}">
                <p14:modId xmlns:p14="http://schemas.microsoft.com/office/powerpoint/2010/main" val="589301365"/>
              </p:ext>
            </p:extLst>
          </p:nvPr>
        </p:nvGraphicFramePr>
        <p:xfrm>
          <a:off x="609600" y="1600201"/>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4116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06F055-64CD-E346-972D-56F9EA511B20}"/>
              </a:ext>
            </a:extLst>
          </p:cNvPr>
          <p:cNvSpPr>
            <a:spLocks noGrp="1"/>
          </p:cNvSpPr>
          <p:nvPr>
            <p:ph type="ctrTitle"/>
          </p:nvPr>
        </p:nvSpPr>
        <p:spPr>
          <a:xfrm>
            <a:off x="2971800" y="2209800"/>
            <a:ext cx="8534400" cy="1470025"/>
          </a:xfrm>
        </p:spPr>
        <p:txBody>
          <a:bodyPr/>
          <a:lstStyle/>
          <a:p>
            <a:r>
              <a:rPr lang="en-US" sz="6000" b="0" dirty="0"/>
              <a:t>Effectiveness of Varenicline</a:t>
            </a:r>
          </a:p>
        </p:txBody>
      </p:sp>
    </p:spTree>
    <p:extLst>
      <p:ext uri="{BB962C8B-B14F-4D97-AF65-F5344CB8AC3E}">
        <p14:creationId xmlns:p14="http://schemas.microsoft.com/office/powerpoint/2010/main" val="23303231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4295" name="Rectangle 327">
            <a:extLst>
              <a:ext uri="{FF2B5EF4-FFF2-40B4-BE49-F238E27FC236}">
                <a16:creationId xmlns:a16="http://schemas.microsoft.com/office/drawing/2014/main" id="{98CB6DAB-653D-2C45-AEFC-7C1BFD1D209C}"/>
              </a:ext>
            </a:extLst>
          </p:cNvPr>
          <p:cNvSpPr>
            <a:spLocks noGrp="1" noChangeArrowheads="1"/>
          </p:cNvSpPr>
          <p:nvPr>
            <p:ph type="title"/>
          </p:nvPr>
        </p:nvSpPr>
        <p:spPr>
          <a:xfrm>
            <a:off x="609599" y="838361"/>
            <a:ext cx="10972800" cy="1143000"/>
          </a:xfrm>
        </p:spPr>
        <p:txBody>
          <a:bodyPr anchor="b">
            <a:noAutofit/>
          </a:bodyPr>
          <a:lstStyle/>
          <a:p>
            <a:r>
              <a:rPr lang="en-US" altLang="en-US" sz="6000" dirty="0">
                <a:solidFill>
                  <a:srgbClr val="0070C0"/>
                </a:solidFill>
              </a:rPr>
              <a:t>Numbers Needed to Treat Cochrane Review	</a:t>
            </a:r>
          </a:p>
        </p:txBody>
      </p:sp>
      <p:sp>
        <p:nvSpPr>
          <p:cNvPr id="1561603" name="Rectangle 3">
            <a:extLst>
              <a:ext uri="{FF2B5EF4-FFF2-40B4-BE49-F238E27FC236}">
                <a16:creationId xmlns:a16="http://schemas.microsoft.com/office/drawing/2014/main" id="{18521AA6-A303-EC40-8B9A-4A39EE452DAF}"/>
              </a:ext>
            </a:extLst>
          </p:cNvPr>
          <p:cNvSpPr>
            <a:spLocks noChangeArrowheads="1"/>
          </p:cNvSpPr>
          <p:nvPr>
            <p:custDataLst>
              <p:tags r:id="rId1"/>
            </p:custDataLst>
          </p:nvPr>
        </p:nvSpPr>
        <p:spPr bwMode="auto">
          <a:xfrm>
            <a:off x="5791200" y="6465093"/>
            <a:ext cx="83439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6" tIns="46033" rIns="92066" bIns="46033" anchor="b"/>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5000"/>
              </a:lnSpc>
              <a:spcBef>
                <a:spcPct val="25000"/>
              </a:spcBef>
              <a:buClr>
                <a:srgbClr val="CCFFFF"/>
              </a:buClr>
              <a:buSzPct val="100000"/>
            </a:pPr>
            <a:r>
              <a:rPr lang="en-US" altLang="en-US" sz="1000" b="1" dirty="0">
                <a:latin typeface="Arial" panose="020B0604020202020204" pitchFamily="34" charset="0"/>
              </a:rPr>
              <a:t>Cahill K et al. </a:t>
            </a:r>
            <a:r>
              <a:rPr lang="en-US" altLang="en-US" sz="1000" b="1" i="1" dirty="0">
                <a:latin typeface="Arial" panose="020B0604020202020204" pitchFamily="34" charset="0"/>
              </a:rPr>
              <a:t>The Cochrane Library</a:t>
            </a:r>
            <a:r>
              <a:rPr lang="en-US" altLang="en-US" sz="1000" b="1" dirty="0">
                <a:latin typeface="Arial" panose="020B0604020202020204" pitchFamily="34" charset="0"/>
              </a:rPr>
              <a:t>. 2007.</a:t>
            </a:r>
          </a:p>
        </p:txBody>
      </p:sp>
      <p:sp>
        <p:nvSpPr>
          <p:cNvPr id="1561604" name="Rectangle 4">
            <a:extLst>
              <a:ext uri="{FF2B5EF4-FFF2-40B4-BE49-F238E27FC236}">
                <a16:creationId xmlns:a16="http://schemas.microsoft.com/office/drawing/2014/main" id="{A2520114-CD0E-D747-8B22-B9EEFC44AAA4}"/>
              </a:ext>
            </a:extLst>
          </p:cNvPr>
          <p:cNvSpPr>
            <a:spLocks noChangeArrowheads="1"/>
          </p:cNvSpPr>
          <p:nvPr/>
        </p:nvSpPr>
        <p:spPr bwMode="auto">
          <a:xfrm>
            <a:off x="1884362" y="5174615"/>
            <a:ext cx="8423275"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288925" indent="-288925"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lnSpc>
                <a:spcPct val="90000"/>
              </a:lnSpc>
              <a:spcBef>
                <a:spcPct val="70000"/>
              </a:spcBef>
              <a:buClr>
                <a:srgbClr val="CCFF66"/>
              </a:buClr>
              <a:buFont typeface="Wingdings" pitchFamily="2" charset="2"/>
              <a:buChar char="§"/>
            </a:pPr>
            <a:r>
              <a:rPr lang="en-US" altLang="en-US" sz="2000" b="1" i="1" dirty="0">
                <a:latin typeface="Arial" panose="020B0604020202020204" pitchFamily="34" charset="0"/>
              </a:rPr>
              <a:t>Interpretation of NNT</a:t>
            </a:r>
            <a:r>
              <a:rPr lang="en-US" altLang="en-US" sz="2000" b="1" dirty="0">
                <a:latin typeface="Arial" panose="020B0604020202020204" pitchFamily="34" charset="0"/>
              </a:rPr>
              <a:t>: CHANTIX</a:t>
            </a:r>
            <a:r>
              <a:rPr lang="en-US" altLang="en-US" sz="2000" b="1" baseline="30000" dirty="0">
                <a:latin typeface="Arial" panose="020B0604020202020204" pitchFamily="34" charset="0"/>
              </a:rPr>
              <a:t>TM</a:t>
            </a:r>
            <a:r>
              <a:rPr lang="en-US" altLang="en-US" sz="2000" b="1" dirty="0">
                <a:latin typeface="Arial" panose="020B0604020202020204" pitchFamily="34" charset="0"/>
              </a:rPr>
              <a:t> therapy accounts for 1 additional quitter for every 8 patients treated; having the lowest # of patients needed to treat in order to gain 1 quitter.</a:t>
            </a:r>
          </a:p>
        </p:txBody>
      </p:sp>
      <p:sp>
        <p:nvSpPr>
          <p:cNvPr id="1561605" name="AutoShape 5">
            <a:extLst>
              <a:ext uri="{FF2B5EF4-FFF2-40B4-BE49-F238E27FC236}">
                <a16:creationId xmlns:a16="http://schemas.microsoft.com/office/drawing/2014/main" id="{1A713E93-BBE4-C340-9CD1-2F73CB122585}"/>
              </a:ext>
            </a:extLst>
          </p:cNvPr>
          <p:cNvSpPr>
            <a:spLocks noChangeAspect="1" noChangeArrowheads="1" noTextEdit="1"/>
          </p:cNvSpPr>
          <p:nvPr/>
        </p:nvSpPr>
        <p:spPr bwMode="auto">
          <a:xfrm>
            <a:off x="8018464" y="1576389"/>
            <a:ext cx="2065337" cy="401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aphicFrame>
        <p:nvGraphicFramePr>
          <p:cNvPr id="2643974" name="Group 6">
            <a:extLst>
              <a:ext uri="{FF2B5EF4-FFF2-40B4-BE49-F238E27FC236}">
                <a16:creationId xmlns:a16="http://schemas.microsoft.com/office/drawing/2014/main" id="{39FF7BA6-B692-B94A-A80D-7D0132556371}"/>
              </a:ext>
            </a:extLst>
          </p:cNvPr>
          <p:cNvGraphicFramePr>
            <a:graphicFrameLocks noGrp="1"/>
          </p:cNvGraphicFramePr>
          <p:nvPr>
            <p:extLst>
              <p:ext uri="{D42A27DB-BD31-4B8C-83A1-F6EECF244321}">
                <p14:modId xmlns:p14="http://schemas.microsoft.com/office/powerpoint/2010/main" val="1159063069"/>
              </p:ext>
            </p:extLst>
          </p:nvPr>
        </p:nvGraphicFramePr>
        <p:xfrm>
          <a:off x="1712118" y="2151062"/>
          <a:ext cx="8158163" cy="2555876"/>
        </p:xfrm>
        <a:graphic>
          <a:graphicData uri="http://schemas.openxmlformats.org/drawingml/2006/table">
            <a:tbl>
              <a:tblPr/>
              <a:tblGrid>
                <a:gridCol w="3008313">
                  <a:extLst>
                    <a:ext uri="{9D8B030D-6E8A-4147-A177-3AD203B41FA5}">
                      <a16:colId xmlns:a16="http://schemas.microsoft.com/office/drawing/2014/main" val="2803234338"/>
                    </a:ext>
                  </a:extLst>
                </a:gridCol>
                <a:gridCol w="1133475">
                  <a:extLst>
                    <a:ext uri="{9D8B030D-6E8A-4147-A177-3AD203B41FA5}">
                      <a16:colId xmlns:a16="http://schemas.microsoft.com/office/drawing/2014/main" val="1534319056"/>
                    </a:ext>
                  </a:extLst>
                </a:gridCol>
                <a:gridCol w="4016375">
                  <a:extLst>
                    <a:ext uri="{9D8B030D-6E8A-4147-A177-3AD203B41FA5}">
                      <a16:colId xmlns:a16="http://schemas.microsoft.com/office/drawing/2014/main" val="1039952090"/>
                    </a:ext>
                  </a:extLst>
                </a:gridCol>
              </a:tblGrid>
              <a:tr h="690563">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2600" b="1" i="0" u="none" strike="noStrike" cap="none" normalizeH="0" baseline="0">
                          <a:ln>
                            <a:noFill/>
                          </a:ln>
                          <a:solidFill>
                            <a:schemeClr val="tx1"/>
                          </a:solidFill>
                          <a:effectLst/>
                          <a:latin typeface="Arial" panose="020B0604020202020204" pitchFamily="34" charset="0"/>
                        </a:rPr>
                        <a:t>Intervention</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2600" b="1" i="0" u="none" strike="noStrike" cap="none" normalizeH="0" baseline="0">
                          <a:ln>
                            <a:noFill/>
                          </a:ln>
                          <a:solidFill>
                            <a:schemeClr val="tx1"/>
                          </a:solidFill>
                          <a:effectLst/>
                          <a:latin typeface="Arial" panose="020B0604020202020204" pitchFamily="34" charset="0"/>
                        </a:rPr>
                        <a:t>NNT</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2600" b="1" i="0" u="none" strike="noStrike" cap="none" normalizeH="0" baseline="0" dirty="0">
                          <a:ln>
                            <a:noFill/>
                          </a:ln>
                          <a:solidFill>
                            <a:schemeClr val="tx1"/>
                          </a:solidFill>
                          <a:effectLst/>
                          <a:latin typeface="Arial" panose="020B0604020202020204" pitchFamily="34" charset="0"/>
                        </a:rPr>
                        <a:t>Impact on Patient</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966696418"/>
                  </a:ext>
                </a:extLst>
              </a:tr>
              <a:tr h="644525">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1700" b="1" i="0" u="none" strike="noStrike" cap="none" normalizeH="0" baseline="0" dirty="0">
                          <a:ln>
                            <a:noFill/>
                          </a:ln>
                          <a:solidFill>
                            <a:schemeClr val="tx1"/>
                          </a:solidFill>
                          <a:effectLst/>
                          <a:latin typeface="Arial" panose="020B0604020202020204" pitchFamily="34" charset="0"/>
                        </a:rPr>
                        <a:t>CHANTIX</a:t>
                      </a:r>
                      <a:r>
                        <a:rPr kumimoji="0" lang="en-US" altLang="en-US" sz="1700" b="1" i="0" u="none" strike="noStrike" cap="none" normalizeH="0" baseline="30000" dirty="0">
                          <a:ln>
                            <a:noFill/>
                          </a:ln>
                          <a:solidFill>
                            <a:schemeClr val="tx1"/>
                          </a:solidFill>
                          <a:effectLst/>
                          <a:latin typeface="Arial" panose="020B0604020202020204" pitchFamily="34" charset="0"/>
                        </a:rPr>
                        <a:t>TM</a:t>
                      </a:r>
                      <a:r>
                        <a:rPr kumimoji="0" lang="en-US" altLang="en-US" sz="1700" b="1" i="0" u="none" strike="noStrike" cap="none" normalizeH="0" baseline="0" dirty="0">
                          <a:ln>
                            <a:noFill/>
                          </a:ln>
                          <a:solidFill>
                            <a:schemeClr val="tx1"/>
                          </a:solidFill>
                          <a:effectLst/>
                          <a:latin typeface="Arial" panose="020B0604020202020204" pitchFamily="34" charset="0"/>
                        </a:rPr>
                        <a:t> vs placebo</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1700" b="1" i="0" u="none" strike="noStrike" cap="none" normalizeH="0" baseline="0">
                          <a:ln>
                            <a:noFill/>
                          </a:ln>
                          <a:solidFill>
                            <a:schemeClr val="tx1"/>
                          </a:solidFill>
                          <a:effectLst/>
                          <a:latin typeface="Arial" panose="020B0604020202020204" pitchFamily="34" charset="0"/>
                        </a:rPr>
                        <a:t>8</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3">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endParaRPr kumimoji="0" lang="en-US" altLang="en-US" sz="1700" b="1" i="0" u="none" strike="noStrike" cap="none" normalizeH="0" baseline="0">
                        <a:ln>
                          <a:noFill/>
                        </a:ln>
                        <a:solidFill>
                          <a:schemeClr val="tx1"/>
                        </a:solidFill>
                        <a:effectLst/>
                        <a:latin typeface="Arial" panose="020B0604020202020204" pitchFamily="34" charset="0"/>
                      </a:endParaRP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121472780"/>
                  </a:ext>
                </a:extLst>
              </a:tr>
              <a:tr h="612775">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1700" b="1" i="0" u="none" strike="noStrike" cap="none" normalizeH="0" baseline="0">
                          <a:ln>
                            <a:noFill/>
                          </a:ln>
                          <a:solidFill>
                            <a:schemeClr val="tx1"/>
                          </a:solidFill>
                          <a:effectLst/>
                          <a:latin typeface="Arial" panose="020B0604020202020204" pitchFamily="34" charset="0"/>
                        </a:rPr>
                        <a:t>Bupropion SR vs placebo</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1700" b="1" i="0" u="none" strike="noStrike" cap="none" normalizeH="0" baseline="0">
                          <a:ln>
                            <a:noFill/>
                          </a:ln>
                          <a:solidFill>
                            <a:schemeClr val="tx1"/>
                          </a:solidFill>
                          <a:effectLst/>
                          <a:latin typeface="Arial" panose="020B0604020202020204" pitchFamily="34" charset="0"/>
                        </a:rPr>
                        <a:t>15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303179403"/>
                  </a:ext>
                </a:extLst>
              </a:tr>
              <a:tr h="608013">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1700" b="1" i="0" u="none" strike="noStrike" cap="none" normalizeH="0" baseline="0">
                          <a:ln>
                            <a:noFill/>
                          </a:ln>
                          <a:solidFill>
                            <a:schemeClr val="tx1"/>
                          </a:solidFill>
                          <a:effectLst/>
                          <a:latin typeface="Arial" panose="020B0604020202020204" pitchFamily="34" charset="0"/>
                        </a:rPr>
                        <a:t>NRT vs placebo</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itchFamily="2" charset="2"/>
                        <a:defRPr sz="2600">
                          <a:solidFill>
                            <a:schemeClr val="tx1"/>
                          </a:solidFill>
                          <a:latin typeface="Arial" panose="020B0604020202020204" pitchFamily="34" charset="0"/>
                        </a:defRPr>
                      </a:lvl1pPr>
                      <a:lvl2pPr marL="742950" indent="-285750">
                        <a:spcBef>
                          <a:spcPct val="20000"/>
                        </a:spcBef>
                        <a:buClr>
                          <a:schemeClr val="accent2"/>
                        </a:buClr>
                        <a:buSzPct val="60000"/>
                        <a:buFont typeface="Wingdings" pitchFamily="2" charset="2"/>
                        <a:defRPr sz="2200">
                          <a:solidFill>
                            <a:schemeClr val="tx1"/>
                          </a:solidFill>
                          <a:latin typeface="Arial" panose="020B0604020202020204" pitchFamily="34" charset="0"/>
                        </a:defRPr>
                      </a:lvl2pPr>
                      <a:lvl3pPr marL="1143000" indent="-228600">
                        <a:spcBef>
                          <a:spcPct val="20000"/>
                        </a:spcBef>
                        <a:buClr>
                          <a:schemeClr val="accent1"/>
                        </a:buClr>
                        <a:buSzPct val="65000"/>
                        <a:buFont typeface="Wingdings" pitchFamily="2" charset="2"/>
                        <a:defRPr sz="2000">
                          <a:solidFill>
                            <a:schemeClr val="tx1"/>
                          </a:solidFill>
                          <a:latin typeface="Arial" panose="020B0604020202020204" pitchFamily="34" charset="0"/>
                        </a:defRPr>
                      </a:lvl3pPr>
                      <a:lvl4pPr marL="1600200" indent="-228600">
                        <a:spcBef>
                          <a:spcPct val="20000"/>
                        </a:spcBef>
                        <a:buClr>
                          <a:schemeClr val="accent2"/>
                        </a:buClr>
                        <a:buSzPct val="70000"/>
                        <a:buFont typeface="Wingdings" pitchFamily="2" charset="2"/>
                        <a:defRPr>
                          <a:solidFill>
                            <a:schemeClr val="tx1"/>
                          </a:solidFill>
                          <a:latin typeface="Arial" panose="020B0604020202020204" pitchFamily="34" charset="0"/>
                        </a:defRPr>
                      </a:lvl4pPr>
                      <a:lvl5pPr marL="2057400" indent="-228600">
                        <a:spcBef>
                          <a:spcPct val="20000"/>
                        </a:spcBef>
                        <a:buClr>
                          <a:schemeClr val="accent1"/>
                        </a:buClr>
                        <a:buSzPct val="75000"/>
                        <a:buFont typeface="Wingdings" pitchFamily="2" charset="2"/>
                        <a:defRPr>
                          <a:solidFill>
                            <a:schemeClr val="tx1"/>
                          </a:solidFill>
                          <a:latin typeface="Arial" panose="020B0604020202020204" pitchFamily="34" charset="0"/>
                        </a:defRPr>
                      </a:lvl5pPr>
                      <a:lvl6pPr marL="25146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6pPr>
                      <a:lvl7pPr marL="29718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7pPr>
                      <a:lvl8pPr marL="34290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8pPr>
                      <a:lvl9pPr marL="3886200" indent="-228600" fontAlgn="base">
                        <a:spcBef>
                          <a:spcPct val="20000"/>
                        </a:spcBef>
                        <a:spcAft>
                          <a:spcPct val="0"/>
                        </a:spcAft>
                        <a:buClr>
                          <a:schemeClr val="accent1"/>
                        </a:buClr>
                        <a:buSzPct val="75000"/>
                        <a:buFont typeface="Wingdings"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65000"/>
                        <a:buFont typeface="Wingdings" pitchFamily="2" charset="2"/>
                        <a:buNone/>
                        <a:tabLst/>
                      </a:pPr>
                      <a:r>
                        <a:rPr kumimoji="0" lang="en-US" altLang="en-US" sz="1700" b="1" i="0" u="none" strike="noStrike" cap="none" normalizeH="0" baseline="0" dirty="0">
                          <a:ln>
                            <a:noFill/>
                          </a:ln>
                          <a:solidFill>
                            <a:schemeClr val="tx1"/>
                          </a:solidFill>
                          <a:effectLst/>
                          <a:latin typeface="Arial" panose="020B0604020202020204" pitchFamily="34" charset="0"/>
                        </a:rPr>
                        <a:t>20</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extLst>
                  <a:ext uri="{0D108BD9-81ED-4DB2-BD59-A6C34878D82A}">
                    <a16:rowId xmlns:a16="http://schemas.microsoft.com/office/drawing/2014/main" val="932178669"/>
                  </a:ext>
                </a:extLst>
              </a:tr>
            </a:tbl>
          </a:graphicData>
        </a:graphic>
      </p:graphicFrame>
      <p:grpSp>
        <p:nvGrpSpPr>
          <p:cNvPr id="1561626" name="Group 26">
            <a:extLst>
              <a:ext uri="{FF2B5EF4-FFF2-40B4-BE49-F238E27FC236}">
                <a16:creationId xmlns:a16="http://schemas.microsoft.com/office/drawing/2014/main" id="{A3B8E705-7366-8348-95DE-F7503F9B16ED}"/>
              </a:ext>
            </a:extLst>
          </p:cNvPr>
          <p:cNvGrpSpPr>
            <a:grpSpLocks/>
          </p:cNvGrpSpPr>
          <p:nvPr/>
        </p:nvGrpSpPr>
        <p:grpSpPr bwMode="auto">
          <a:xfrm>
            <a:off x="6012655" y="2932113"/>
            <a:ext cx="88900" cy="458787"/>
            <a:chOff x="3661" y="2160"/>
            <a:chExt cx="257" cy="1334"/>
          </a:xfrm>
        </p:grpSpPr>
        <p:sp>
          <p:nvSpPr>
            <p:cNvPr id="1561627" name="Freeform 27">
              <a:extLst>
                <a:ext uri="{FF2B5EF4-FFF2-40B4-BE49-F238E27FC236}">
                  <a16:creationId xmlns:a16="http://schemas.microsoft.com/office/drawing/2014/main" id="{D8E795FC-20B9-2343-8D66-FF7EAD894897}"/>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28" name="Freeform 28">
              <a:extLst>
                <a:ext uri="{FF2B5EF4-FFF2-40B4-BE49-F238E27FC236}">
                  <a16:creationId xmlns:a16="http://schemas.microsoft.com/office/drawing/2014/main" id="{4E400EBC-DB43-4A40-B9C3-6462863DCCE8}"/>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29" name="Freeform 29">
              <a:extLst>
                <a:ext uri="{FF2B5EF4-FFF2-40B4-BE49-F238E27FC236}">
                  <a16:creationId xmlns:a16="http://schemas.microsoft.com/office/drawing/2014/main" id="{BBDEECC1-B3F3-8C41-92CB-E1295D56A411}"/>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0" name="Freeform 30">
              <a:extLst>
                <a:ext uri="{FF2B5EF4-FFF2-40B4-BE49-F238E27FC236}">
                  <a16:creationId xmlns:a16="http://schemas.microsoft.com/office/drawing/2014/main" id="{C9AF5A77-1A0C-CA47-91A1-DB399451894C}"/>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1" name="Freeform 31">
              <a:extLst>
                <a:ext uri="{FF2B5EF4-FFF2-40B4-BE49-F238E27FC236}">
                  <a16:creationId xmlns:a16="http://schemas.microsoft.com/office/drawing/2014/main" id="{311864A2-3432-D040-BC4E-23FD8BD3F034}"/>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2" name="Freeform 32">
              <a:extLst>
                <a:ext uri="{FF2B5EF4-FFF2-40B4-BE49-F238E27FC236}">
                  <a16:creationId xmlns:a16="http://schemas.microsoft.com/office/drawing/2014/main" id="{5B377B94-DEAC-B840-BC0A-34E81FB58B0B}"/>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33" name="Group 33">
            <a:extLst>
              <a:ext uri="{FF2B5EF4-FFF2-40B4-BE49-F238E27FC236}">
                <a16:creationId xmlns:a16="http://schemas.microsoft.com/office/drawing/2014/main" id="{B8423981-E9F9-0045-B5CA-64E96C0C6996}"/>
              </a:ext>
            </a:extLst>
          </p:cNvPr>
          <p:cNvGrpSpPr>
            <a:grpSpLocks/>
          </p:cNvGrpSpPr>
          <p:nvPr/>
        </p:nvGrpSpPr>
        <p:grpSpPr bwMode="auto">
          <a:xfrm>
            <a:off x="6163467" y="2932113"/>
            <a:ext cx="88900" cy="458787"/>
            <a:chOff x="3661" y="2160"/>
            <a:chExt cx="257" cy="1334"/>
          </a:xfrm>
        </p:grpSpPr>
        <p:sp>
          <p:nvSpPr>
            <p:cNvPr id="1561634" name="Freeform 34">
              <a:extLst>
                <a:ext uri="{FF2B5EF4-FFF2-40B4-BE49-F238E27FC236}">
                  <a16:creationId xmlns:a16="http://schemas.microsoft.com/office/drawing/2014/main" id="{6C50A9B0-E1B8-8447-8437-2DA8C401A9ED}"/>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5" name="Freeform 35">
              <a:extLst>
                <a:ext uri="{FF2B5EF4-FFF2-40B4-BE49-F238E27FC236}">
                  <a16:creationId xmlns:a16="http://schemas.microsoft.com/office/drawing/2014/main" id="{5EAA5D0B-ECCF-3140-BEBF-2E6F0BCF0245}"/>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6" name="Freeform 36">
              <a:extLst>
                <a:ext uri="{FF2B5EF4-FFF2-40B4-BE49-F238E27FC236}">
                  <a16:creationId xmlns:a16="http://schemas.microsoft.com/office/drawing/2014/main" id="{0DAB1B83-EACD-3C48-B652-7222726C9F28}"/>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7" name="Freeform 37">
              <a:extLst>
                <a:ext uri="{FF2B5EF4-FFF2-40B4-BE49-F238E27FC236}">
                  <a16:creationId xmlns:a16="http://schemas.microsoft.com/office/drawing/2014/main" id="{477BBCAE-9589-4549-88DF-A12266B920CD}"/>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8" name="Freeform 38">
              <a:extLst>
                <a:ext uri="{FF2B5EF4-FFF2-40B4-BE49-F238E27FC236}">
                  <a16:creationId xmlns:a16="http://schemas.microsoft.com/office/drawing/2014/main" id="{2C293148-C765-E540-8BBE-CA36F58F30B1}"/>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39" name="Freeform 39">
              <a:extLst>
                <a:ext uri="{FF2B5EF4-FFF2-40B4-BE49-F238E27FC236}">
                  <a16:creationId xmlns:a16="http://schemas.microsoft.com/office/drawing/2014/main" id="{554A2105-732A-5145-847A-0889A960E801}"/>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40" name="Group 40">
            <a:extLst>
              <a:ext uri="{FF2B5EF4-FFF2-40B4-BE49-F238E27FC236}">
                <a16:creationId xmlns:a16="http://schemas.microsoft.com/office/drawing/2014/main" id="{CA86A7BF-FFDD-C144-B42A-494AE83C6596}"/>
              </a:ext>
            </a:extLst>
          </p:cNvPr>
          <p:cNvGrpSpPr>
            <a:grpSpLocks/>
          </p:cNvGrpSpPr>
          <p:nvPr/>
        </p:nvGrpSpPr>
        <p:grpSpPr bwMode="auto">
          <a:xfrm>
            <a:off x="6315867" y="2932113"/>
            <a:ext cx="88900" cy="458787"/>
            <a:chOff x="3661" y="2160"/>
            <a:chExt cx="257" cy="1334"/>
          </a:xfrm>
        </p:grpSpPr>
        <p:sp>
          <p:nvSpPr>
            <p:cNvPr id="1561641" name="Freeform 41">
              <a:extLst>
                <a:ext uri="{FF2B5EF4-FFF2-40B4-BE49-F238E27FC236}">
                  <a16:creationId xmlns:a16="http://schemas.microsoft.com/office/drawing/2014/main" id="{C70E2C6D-6AA7-4144-BBBD-8375BAEF601D}"/>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42" name="Freeform 42">
              <a:extLst>
                <a:ext uri="{FF2B5EF4-FFF2-40B4-BE49-F238E27FC236}">
                  <a16:creationId xmlns:a16="http://schemas.microsoft.com/office/drawing/2014/main" id="{5B489411-C85A-164A-8E01-19F7D54688F6}"/>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43" name="Freeform 43">
              <a:extLst>
                <a:ext uri="{FF2B5EF4-FFF2-40B4-BE49-F238E27FC236}">
                  <a16:creationId xmlns:a16="http://schemas.microsoft.com/office/drawing/2014/main" id="{8F6DA9C6-8212-4848-A78D-FE0D70384CE2}"/>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44" name="Freeform 44">
              <a:extLst>
                <a:ext uri="{FF2B5EF4-FFF2-40B4-BE49-F238E27FC236}">
                  <a16:creationId xmlns:a16="http://schemas.microsoft.com/office/drawing/2014/main" id="{79AB69A2-AB12-4445-B87A-2DA7A14F82D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45" name="Freeform 45">
              <a:extLst>
                <a:ext uri="{FF2B5EF4-FFF2-40B4-BE49-F238E27FC236}">
                  <a16:creationId xmlns:a16="http://schemas.microsoft.com/office/drawing/2014/main" id="{F7F8B85A-6D5A-F14C-A38D-CA2B29FCA1A6}"/>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46" name="Freeform 46">
              <a:extLst>
                <a:ext uri="{FF2B5EF4-FFF2-40B4-BE49-F238E27FC236}">
                  <a16:creationId xmlns:a16="http://schemas.microsoft.com/office/drawing/2014/main" id="{74F08C78-AE89-D147-B804-75DB3EADA9E5}"/>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47" name="Group 47">
            <a:extLst>
              <a:ext uri="{FF2B5EF4-FFF2-40B4-BE49-F238E27FC236}">
                <a16:creationId xmlns:a16="http://schemas.microsoft.com/office/drawing/2014/main" id="{D073C111-D131-6540-AF3C-543D6089E270}"/>
              </a:ext>
            </a:extLst>
          </p:cNvPr>
          <p:cNvGrpSpPr>
            <a:grpSpLocks/>
          </p:cNvGrpSpPr>
          <p:nvPr/>
        </p:nvGrpSpPr>
        <p:grpSpPr bwMode="auto">
          <a:xfrm>
            <a:off x="6468267" y="2932113"/>
            <a:ext cx="88900" cy="458787"/>
            <a:chOff x="3661" y="2160"/>
            <a:chExt cx="257" cy="1334"/>
          </a:xfrm>
        </p:grpSpPr>
        <p:sp>
          <p:nvSpPr>
            <p:cNvPr id="1561648" name="Freeform 48">
              <a:extLst>
                <a:ext uri="{FF2B5EF4-FFF2-40B4-BE49-F238E27FC236}">
                  <a16:creationId xmlns:a16="http://schemas.microsoft.com/office/drawing/2014/main" id="{837E3722-C577-5D40-86DC-68011AD84CB8}"/>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49" name="Freeform 49">
              <a:extLst>
                <a:ext uri="{FF2B5EF4-FFF2-40B4-BE49-F238E27FC236}">
                  <a16:creationId xmlns:a16="http://schemas.microsoft.com/office/drawing/2014/main" id="{B04B64EC-3B11-3E48-8A59-E327A7261983}"/>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0" name="Freeform 50">
              <a:extLst>
                <a:ext uri="{FF2B5EF4-FFF2-40B4-BE49-F238E27FC236}">
                  <a16:creationId xmlns:a16="http://schemas.microsoft.com/office/drawing/2014/main" id="{4652006A-544D-F54D-AE88-4E81EB503375}"/>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1" name="Freeform 51">
              <a:extLst>
                <a:ext uri="{FF2B5EF4-FFF2-40B4-BE49-F238E27FC236}">
                  <a16:creationId xmlns:a16="http://schemas.microsoft.com/office/drawing/2014/main" id="{2A31ECAF-086B-D041-B4C2-56582F4E11C0}"/>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2" name="Freeform 52">
              <a:extLst>
                <a:ext uri="{FF2B5EF4-FFF2-40B4-BE49-F238E27FC236}">
                  <a16:creationId xmlns:a16="http://schemas.microsoft.com/office/drawing/2014/main" id="{0C8ACC4F-1974-C445-BE38-03091DD46C35}"/>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3" name="Freeform 53">
              <a:extLst>
                <a:ext uri="{FF2B5EF4-FFF2-40B4-BE49-F238E27FC236}">
                  <a16:creationId xmlns:a16="http://schemas.microsoft.com/office/drawing/2014/main" id="{3066DC6A-4168-4F49-BB4D-643CF1D238F2}"/>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54" name="Group 54">
            <a:extLst>
              <a:ext uri="{FF2B5EF4-FFF2-40B4-BE49-F238E27FC236}">
                <a16:creationId xmlns:a16="http://schemas.microsoft.com/office/drawing/2014/main" id="{8289768E-ABDF-F245-B03F-E203DCCE0816}"/>
              </a:ext>
            </a:extLst>
          </p:cNvPr>
          <p:cNvGrpSpPr>
            <a:grpSpLocks/>
          </p:cNvGrpSpPr>
          <p:nvPr/>
        </p:nvGrpSpPr>
        <p:grpSpPr bwMode="auto">
          <a:xfrm>
            <a:off x="6620667" y="2932113"/>
            <a:ext cx="88900" cy="458787"/>
            <a:chOff x="3661" y="2160"/>
            <a:chExt cx="257" cy="1334"/>
          </a:xfrm>
        </p:grpSpPr>
        <p:sp>
          <p:nvSpPr>
            <p:cNvPr id="1561655" name="Freeform 55">
              <a:extLst>
                <a:ext uri="{FF2B5EF4-FFF2-40B4-BE49-F238E27FC236}">
                  <a16:creationId xmlns:a16="http://schemas.microsoft.com/office/drawing/2014/main" id="{02C99E8B-9BD6-1D41-8BCB-316A77FB544D}"/>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6" name="Freeform 56">
              <a:extLst>
                <a:ext uri="{FF2B5EF4-FFF2-40B4-BE49-F238E27FC236}">
                  <a16:creationId xmlns:a16="http://schemas.microsoft.com/office/drawing/2014/main" id="{401FFD61-7F6D-554C-B114-94146476AAD9}"/>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7" name="Freeform 57">
              <a:extLst>
                <a:ext uri="{FF2B5EF4-FFF2-40B4-BE49-F238E27FC236}">
                  <a16:creationId xmlns:a16="http://schemas.microsoft.com/office/drawing/2014/main" id="{65A674F3-A8A4-D24B-BEDE-55CA8D9C195E}"/>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8" name="Freeform 58">
              <a:extLst>
                <a:ext uri="{FF2B5EF4-FFF2-40B4-BE49-F238E27FC236}">
                  <a16:creationId xmlns:a16="http://schemas.microsoft.com/office/drawing/2014/main" id="{1B158B23-D1D8-5349-B3C1-4DD45266F52C}"/>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59" name="Freeform 59">
              <a:extLst>
                <a:ext uri="{FF2B5EF4-FFF2-40B4-BE49-F238E27FC236}">
                  <a16:creationId xmlns:a16="http://schemas.microsoft.com/office/drawing/2014/main" id="{D41ADDF2-FFD6-454B-BB30-1D2B1C8A194C}"/>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60" name="Freeform 60">
              <a:extLst>
                <a:ext uri="{FF2B5EF4-FFF2-40B4-BE49-F238E27FC236}">
                  <a16:creationId xmlns:a16="http://schemas.microsoft.com/office/drawing/2014/main" id="{101F46A1-787A-3140-B682-37692664B6B3}"/>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61" name="Group 61">
            <a:extLst>
              <a:ext uri="{FF2B5EF4-FFF2-40B4-BE49-F238E27FC236}">
                <a16:creationId xmlns:a16="http://schemas.microsoft.com/office/drawing/2014/main" id="{DF85C14A-D8C6-5449-BC7F-BF4D61F3A8B7}"/>
              </a:ext>
            </a:extLst>
          </p:cNvPr>
          <p:cNvGrpSpPr>
            <a:grpSpLocks/>
          </p:cNvGrpSpPr>
          <p:nvPr/>
        </p:nvGrpSpPr>
        <p:grpSpPr bwMode="auto">
          <a:xfrm>
            <a:off x="6773067" y="2932113"/>
            <a:ext cx="88900" cy="458787"/>
            <a:chOff x="3661" y="2160"/>
            <a:chExt cx="257" cy="1334"/>
          </a:xfrm>
        </p:grpSpPr>
        <p:sp>
          <p:nvSpPr>
            <p:cNvPr id="1561662" name="Freeform 62">
              <a:extLst>
                <a:ext uri="{FF2B5EF4-FFF2-40B4-BE49-F238E27FC236}">
                  <a16:creationId xmlns:a16="http://schemas.microsoft.com/office/drawing/2014/main" id="{7C237746-1F49-E74D-9AD6-9F864622729F}"/>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63" name="Freeform 63">
              <a:extLst>
                <a:ext uri="{FF2B5EF4-FFF2-40B4-BE49-F238E27FC236}">
                  <a16:creationId xmlns:a16="http://schemas.microsoft.com/office/drawing/2014/main" id="{538D9962-A654-CF4D-87CE-462366937BF8}"/>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64" name="Freeform 64">
              <a:extLst>
                <a:ext uri="{FF2B5EF4-FFF2-40B4-BE49-F238E27FC236}">
                  <a16:creationId xmlns:a16="http://schemas.microsoft.com/office/drawing/2014/main" id="{5BCE612A-6097-3243-A003-C593F9C1A070}"/>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65" name="Freeform 65">
              <a:extLst>
                <a:ext uri="{FF2B5EF4-FFF2-40B4-BE49-F238E27FC236}">
                  <a16:creationId xmlns:a16="http://schemas.microsoft.com/office/drawing/2014/main" id="{18C186D4-D8E8-5345-B63E-4DB4EA02B300}"/>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66" name="Freeform 66">
              <a:extLst>
                <a:ext uri="{FF2B5EF4-FFF2-40B4-BE49-F238E27FC236}">
                  <a16:creationId xmlns:a16="http://schemas.microsoft.com/office/drawing/2014/main" id="{8D2F3458-4004-2742-B621-7DC1264F9147}"/>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67" name="Freeform 67">
              <a:extLst>
                <a:ext uri="{FF2B5EF4-FFF2-40B4-BE49-F238E27FC236}">
                  <a16:creationId xmlns:a16="http://schemas.microsoft.com/office/drawing/2014/main" id="{E4F25416-4D90-7A40-AB45-92190F97CE3C}"/>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68" name="Group 68">
            <a:extLst>
              <a:ext uri="{FF2B5EF4-FFF2-40B4-BE49-F238E27FC236}">
                <a16:creationId xmlns:a16="http://schemas.microsoft.com/office/drawing/2014/main" id="{27F98E7E-C10C-6248-AE7D-5DE7875328CE}"/>
              </a:ext>
            </a:extLst>
          </p:cNvPr>
          <p:cNvGrpSpPr>
            <a:grpSpLocks/>
          </p:cNvGrpSpPr>
          <p:nvPr/>
        </p:nvGrpSpPr>
        <p:grpSpPr bwMode="auto">
          <a:xfrm>
            <a:off x="6925467" y="2932113"/>
            <a:ext cx="88900" cy="458787"/>
            <a:chOff x="3661" y="2160"/>
            <a:chExt cx="257" cy="1334"/>
          </a:xfrm>
        </p:grpSpPr>
        <p:sp>
          <p:nvSpPr>
            <p:cNvPr id="1561669" name="Freeform 69">
              <a:extLst>
                <a:ext uri="{FF2B5EF4-FFF2-40B4-BE49-F238E27FC236}">
                  <a16:creationId xmlns:a16="http://schemas.microsoft.com/office/drawing/2014/main" id="{9825990E-B89C-504C-B0F5-A59EA91D9672}"/>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0" name="Freeform 70">
              <a:extLst>
                <a:ext uri="{FF2B5EF4-FFF2-40B4-BE49-F238E27FC236}">
                  <a16:creationId xmlns:a16="http://schemas.microsoft.com/office/drawing/2014/main" id="{1E2FEE41-8D88-5945-9CD8-B6875F1DC6E7}"/>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1" name="Freeform 71">
              <a:extLst>
                <a:ext uri="{FF2B5EF4-FFF2-40B4-BE49-F238E27FC236}">
                  <a16:creationId xmlns:a16="http://schemas.microsoft.com/office/drawing/2014/main" id="{062FE105-B9F1-234E-9DB7-7CA853AC1BD5}"/>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2" name="Freeform 72">
              <a:extLst>
                <a:ext uri="{FF2B5EF4-FFF2-40B4-BE49-F238E27FC236}">
                  <a16:creationId xmlns:a16="http://schemas.microsoft.com/office/drawing/2014/main" id="{A4C81513-6E87-4141-877C-048D0FCFA40B}"/>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3" name="Freeform 73">
              <a:extLst>
                <a:ext uri="{FF2B5EF4-FFF2-40B4-BE49-F238E27FC236}">
                  <a16:creationId xmlns:a16="http://schemas.microsoft.com/office/drawing/2014/main" id="{C77DDD8E-822F-4941-8895-1800A913DE9E}"/>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4" name="Freeform 74">
              <a:extLst>
                <a:ext uri="{FF2B5EF4-FFF2-40B4-BE49-F238E27FC236}">
                  <a16:creationId xmlns:a16="http://schemas.microsoft.com/office/drawing/2014/main" id="{9D50593C-4637-8140-8B6B-00D3A9477A3D}"/>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75" name="Group 75">
            <a:extLst>
              <a:ext uri="{FF2B5EF4-FFF2-40B4-BE49-F238E27FC236}">
                <a16:creationId xmlns:a16="http://schemas.microsoft.com/office/drawing/2014/main" id="{3B008404-03BC-E84B-907B-9358EFFAECB4}"/>
              </a:ext>
            </a:extLst>
          </p:cNvPr>
          <p:cNvGrpSpPr>
            <a:grpSpLocks/>
          </p:cNvGrpSpPr>
          <p:nvPr/>
        </p:nvGrpSpPr>
        <p:grpSpPr bwMode="auto">
          <a:xfrm>
            <a:off x="7077867" y="2932113"/>
            <a:ext cx="247650" cy="452437"/>
            <a:chOff x="3661" y="2160"/>
            <a:chExt cx="257" cy="1334"/>
          </a:xfrm>
        </p:grpSpPr>
        <p:sp>
          <p:nvSpPr>
            <p:cNvPr id="1561676" name="Freeform 76">
              <a:extLst>
                <a:ext uri="{FF2B5EF4-FFF2-40B4-BE49-F238E27FC236}">
                  <a16:creationId xmlns:a16="http://schemas.microsoft.com/office/drawing/2014/main" id="{8A9746D2-1600-1443-8A3E-8FF68D1C8429}"/>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7" name="Freeform 77">
              <a:extLst>
                <a:ext uri="{FF2B5EF4-FFF2-40B4-BE49-F238E27FC236}">
                  <a16:creationId xmlns:a16="http://schemas.microsoft.com/office/drawing/2014/main" id="{1C5D5AC0-DCB4-6F4E-BFCC-C6ED95112B1F}"/>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8" name="Freeform 78">
              <a:extLst>
                <a:ext uri="{FF2B5EF4-FFF2-40B4-BE49-F238E27FC236}">
                  <a16:creationId xmlns:a16="http://schemas.microsoft.com/office/drawing/2014/main" id="{177EBD54-FB23-7E4D-B620-29C4CF0A2BE7}"/>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79" name="Freeform 79">
              <a:extLst>
                <a:ext uri="{FF2B5EF4-FFF2-40B4-BE49-F238E27FC236}">
                  <a16:creationId xmlns:a16="http://schemas.microsoft.com/office/drawing/2014/main" id="{7E4E1698-307B-DC41-9AF2-ED3A57390325}"/>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0" name="Freeform 80">
              <a:extLst>
                <a:ext uri="{FF2B5EF4-FFF2-40B4-BE49-F238E27FC236}">
                  <a16:creationId xmlns:a16="http://schemas.microsoft.com/office/drawing/2014/main" id="{783C0447-8284-E344-9A15-31745CAAE1F1}"/>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1" name="Freeform 81">
              <a:extLst>
                <a:ext uri="{FF2B5EF4-FFF2-40B4-BE49-F238E27FC236}">
                  <a16:creationId xmlns:a16="http://schemas.microsoft.com/office/drawing/2014/main" id="{E58668DE-50F3-784E-B98C-9148A7BF4F51}"/>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82" name="Group 82">
            <a:extLst>
              <a:ext uri="{FF2B5EF4-FFF2-40B4-BE49-F238E27FC236}">
                <a16:creationId xmlns:a16="http://schemas.microsoft.com/office/drawing/2014/main" id="{4BB4CC25-4E0A-A04C-999D-EC85AA23B900}"/>
              </a:ext>
            </a:extLst>
          </p:cNvPr>
          <p:cNvGrpSpPr>
            <a:grpSpLocks/>
          </p:cNvGrpSpPr>
          <p:nvPr/>
        </p:nvGrpSpPr>
        <p:grpSpPr bwMode="auto">
          <a:xfrm>
            <a:off x="6012655" y="3555999"/>
            <a:ext cx="88900" cy="458788"/>
            <a:chOff x="3661" y="2160"/>
            <a:chExt cx="257" cy="1334"/>
          </a:xfrm>
        </p:grpSpPr>
        <p:sp>
          <p:nvSpPr>
            <p:cNvPr id="1561683" name="Freeform 83">
              <a:extLst>
                <a:ext uri="{FF2B5EF4-FFF2-40B4-BE49-F238E27FC236}">
                  <a16:creationId xmlns:a16="http://schemas.microsoft.com/office/drawing/2014/main" id="{0A2D811B-069C-E14D-BE65-07ADE382780A}"/>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4" name="Freeform 84">
              <a:extLst>
                <a:ext uri="{FF2B5EF4-FFF2-40B4-BE49-F238E27FC236}">
                  <a16:creationId xmlns:a16="http://schemas.microsoft.com/office/drawing/2014/main" id="{19207F3D-9149-C548-B6D7-A75B2DD50E81}"/>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5" name="Freeform 85">
              <a:extLst>
                <a:ext uri="{FF2B5EF4-FFF2-40B4-BE49-F238E27FC236}">
                  <a16:creationId xmlns:a16="http://schemas.microsoft.com/office/drawing/2014/main" id="{CC4B39F1-E06E-B947-81D4-9223522F476E}"/>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6" name="Freeform 86">
              <a:extLst>
                <a:ext uri="{FF2B5EF4-FFF2-40B4-BE49-F238E27FC236}">
                  <a16:creationId xmlns:a16="http://schemas.microsoft.com/office/drawing/2014/main" id="{236AFE5B-F5DC-874D-AE9F-E72E26F70936}"/>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7" name="Freeform 87">
              <a:extLst>
                <a:ext uri="{FF2B5EF4-FFF2-40B4-BE49-F238E27FC236}">
                  <a16:creationId xmlns:a16="http://schemas.microsoft.com/office/drawing/2014/main" id="{42062CBF-3F84-A146-9B07-87EDA31324A6}"/>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88" name="Freeform 88">
              <a:extLst>
                <a:ext uri="{FF2B5EF4-FFF2-40B4-BE49-F238E27FC236}">
                  <a16:creationId xmlns:a16="http://schemas.microsoft.com/office/drawing/2014/main" id="{D48357F0-6877-664A-AE85-9632C487ABC6}"/>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89" name="Group 89">
            <a:extLst>
              <a:ext uri="{FF2B5EF4-FFF2-40B4-BE49-F238E27FC236}">
                <a16:creationId xmlns:a16="http://schemas.microsoft.com/office/drawing/2014/main" id="{A6AE9B21-00B5-7D4D-BAFC-3994D9A8558C}"/>
              </a:ext>
            </a:extLst>
          </p:cNvPr>
          <p:cNvGrpSpPr>
            <a:grpSpLocks/>
          </p:cNvGrpSpPr>
          <p:nvPr/>
        </p:nvGrpSpPr>
        <p:grpSpPr bwMode="auto">
          <a:xfrm>
            <a:off x="6163467" y="3555999"/>
            <a:ext cx="88900" cy="458788"/>
            <a:chOff x="3661" y="2160"/>
            <a:chExt cx="257" cy="1334"/>
          </a:xfrm>
        </p:grpSpPr>
        <p:sp>
          <p:nvSpPr>
            <p:cNvPr id="1561690" name="Freeform 90">
              <a:extLst>
                <a:ext uri="{FF2B5EF4-FFF2-40B4-BE49-F238E27FC236}">
                  <a16:creationId xmlns:a16="http://schemas.microsoft.com/office/drawing/2014/main" id="{18143088-9F78-7949-A582-D5B9034B340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1" name="Freeform 91">
              <a:extLst>
                <a:ext uri="{FF2B5EF4-FFF2-40B4-BE49-F238E27FC236}">
                  <a16:creationId xmlns:a16="http://schemas.microsoft.com/office/drawing/2014/main" id="{EC6AF00F-7C8B-DF47-81F2-DE3EA3298059}"/>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2" name="Freeform 92">
              <a:extLst>
                <a:ext uri="{FF2B5EF4-FFF2-40B4-BE49-F238E27FC236}">
                  <a16:creationId xmlns:a16="http://schemas.microsoft.com/office/drawing/2014/main" id="{829F130E-8749-2942-A9F8-560EFB62FA2D}"/>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3" name="Freeform 93">
              <a:extLst>
                <a:ext uri="{FF2B5EF4-FFF2-40B4-BE49-F238E27FC236}">
                  <a16:creationId xmlns:a16="http://schemas.microsoft.com/office/drawing/2014/main" id="{98A8D77C-A490-724B-9343-AF7D11CD32D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4" name="Freeform 94">
              <a:extLst>
                <a:ext uri="{FF2B5EF4-FFF2-40B4-BE49-F238E27FC236}">
                  <a16:creationId xmlns:a16="http://schemas.microsoft.com/office/drawing/2014/main" id="{9E236EB7-A0D3-3946-B7FC-A2359BDC4E24}"/>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5" name="Freeform 95">
              <a:extLst>
                <a:ext uri="{FF2B5EF4-FFF2-40B4-BE49-F238E27FC236}">
                  <a16:creationId xmlns:a16="http://schemas.microsoft.com/office/drawing/2014/main" id="{F75D9D60-1E54-0842-9437-E12BBD30F0B4}"/>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696" name="Group 96">
            <a:extLst>
              <a:ext uri="{FF2B5EF4-FFF2-40B4-BE49-F238E27FC236}">
                <a16:creationId xmlns:a16="http://schemas.microsoft.com/office/drawing/2014/main" id="{6B15438A-B398-A84F-8322-465A2E3BAF81}"/>
              </a:ext>
            </a:extLst>
          </p:cNvPr>
          <p:cNvGrpSpPr>
            <a:grpSpLocks/>
          </p:cNvGrpSpPr>
          <p:nvPr/>
        </p:nvGrpSpPr>
        <p:grpSpPr bwMode="auto">
          <a:xfrm>
            <a:off x="6315867" y="3555999"/>
            <a:ext cx="88900" cy="458788"/>
            <a:chOff x="3661" y="2160"/>
            <a:chExt cx="257" cy="1334"/>
          </a:xfrm>
        </p:grpSpPr>
        <p:sp>
          <p:nvSpPr>
            <p:cNvPr id="1561697" name="Freeform 97">
              <a:extLst>
                <a:ext uri="{FF2B5EF4-FFF2-40B4-BE49-F238E27FC236}">
                  <a16:creationId xmlns:a16="http://schemas.microsoft.com/office/drawing/2014/main" id="{706C23B6-2A00-3B4A-8F97-717C6C0E01C7}"/>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8" name="Freeform 98">
              <a:extLst>
                <a:ext uri="{FF2B5EF4-FFF2-40B4-BE49-F238E27FC236}">
                  <a16:creationId xmlns:a16="http://schemas.microsoft.com/office/drawing/2014/main" id="{D22DE0C3-8D5D-DF45-A68D-A04CCFF8B3C6}"/>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699" name="Freeform 99">
              <a:extLst>
                <a:ext uri="{FF2B5EF4-FFF2-40B4-BE49-F238E27FC236}">
                  <a16:creationId xmlns:a16="http://schemas.microsoft.com/office/drawing/2014/main" id="{AC85D5F6-F8D5-C340-8D5C-9B3F83E7A033}"/>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0" name="Freeform 100">
              <a:extLst>
                <a:ext uri="{FF2B5EF4-FFF2-40B4-BE49-F238E27FC236}">
                  <a16:creationId xmlns:a16="http://schemas.microsoft.com/office/drawing/2014/main" id="{9314E541-105A-204A-83C4-B24939AE22C5}"/>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1" name="Freeform 101">
              <a:extLst>
                <a:ext uri="{FF2B5EF4-FFF2-40B4-BE49-F238E27FC236}">
                  <a16:creationId xmlns:a16="http://schemas.microsoft.com/office/drawing/2014/main" id="{F435D42A-FCBC-344C-A391-A4EA46F3BCBE}"/>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2" name="Freeform 102">
              <a:extLst>
                <a:ext uri="{FF2B5EF4-FFF2-40B4-BE49-F238E27FC236}">
                  <a16:creationId xmlns:a16="http://schemas.microsoft.com/office/drawing/2014/main" id="{FC691CFF-91A8-234C-9373-578F86FC43EE}"/>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03" name="Group 103">
            <a:extLst>
              <a:ext uri="{FF2B5EF4-FFF2-40B4-BE49-F238E27FC236}">
                <a16:creationId xmlns:a16="http://schemas.microsoft.com/office/drawing/2014/main" id="{65BF61E5-552A-A744-AA87-AEBB90E57C2A}"/>
              </a:ext>
            </a:extLst>
          </p:cNvPr>
          <p:cNvGrpSpPr>
            <a:grpSpLocks/>
          </p:cNvGrpSpPr>
          <p:nvPr/>
        </p:nvGrpSpPr>
        <p:grpSpPr bwMode="auto">
          <a:xfrm>
            <a:off x="6468267" y="3555999"/>
            <a:ext cx="88900" cy="458788"/>
            <a:chOff x="3661" y="2160"/>
            <a:chExt cx="257" cy="1334"/>
          </a:xfrm>
        </p:grpSpPr>
        <p:sp>
          <p:nvSpPr>
            <p:cNvPr id="1561704" name="Freeform 104">
              <a:extLst>
                <a:ext uri="{FF2B5EF4-FFF2-40B4-BE49-F238E27FC236}">
                  <a16:creationId xmlns:a16="http://schemas.microsoft.com/office/drawing/2014/main" id="{C3111B0B-38A5-1448-92FD-BD743DC511C5}"/>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5" name="Freeform 105">
              <a:extLst>
                <a:ext uri="{FF2B5EF4-FFF2-40B4-BE49-F238E27FC236}">
                  <a16:creationId xmlns:a16="http://schemas.microsoft.com/office/drawing/2014/main" id="{00FBE244-9A7E-424F-BC0F-538FC44D4683}"/>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6" name="Freeform 106">
              <a:extLst>
                <a:ext uri="{FF2B5EF4-FFF2-40B4-BE49-F238E27FC236}">
                  <a16:creationId xmlns:a16="http://schemas.microsoft.com/office/drawing/2014/main" id="{4CFBBCBB-0768-0846-86DA-7009B79110CC}"/>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7" name="Freeform 107">
              <a:extLst>
                <a:ext uri="{FF2B5EF4-FFF2-40B4-BE49-F238E27FC236}">
                  <a16:creationId xmlns:a16="http://schemas.microsoft.com/office/drawing/2014/main" id="{E40D19FE-41AB-A448-A3E0-FDDC0A4A2E3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8" name="Freeform 108">
              <a:extLst>
                <a:ext uri="{FF2B5EF4-FFF2-40B4-BE49-F238E27FC236}">
                  <a16:creationId xmlns:a16="http://schemas.microsoft.com/office/drawing/2014/main" id="{7B0444F9-FA7F-D34D-94E2-84F9BE7EFB88}"/>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09" name="Freeform 109">
              <a:extLst>
                <a:ext uri="{FF2B5EF4-FFF2-40B4-BE49-F238E27FC236}">
                  <a16:creationId xmlns:a16="http://schemas.microsoft.com/office/drawing/2014/main" id="{81209FB6-7587-B148-B8D5-19C35C9554B7}"/>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10" name="Group 110">
            <a:extLst>
              <a:ext uri="{FF2B5EF4-FFF2-40B4-BE49-F238E27FC236}">
                <a16:creationId xmlns:a16="http://schemas.microsoft.com/office/drawing/2014/main" id="{8550A9A4-EE8A-D24D-95AF-8AB77B8FFBB7}"/>
              </a:ext>
            </a:extLst>
          </p:cNvPr>
          <p:cNvGrpSpPr>
            <a:grpSpLocks/>
          </p:cNvGrpSpPr>
          <p:nvPr/>
        </p:nvGrpSpPr>
        <p:grpSpPr bwMode="auto">
          <a:xfrm>
            <a:off x="6620667" y="3555999"/>
            <a:ext cx="88900" cy="458788"/>
            <a:chOff x="3661" y="2160"/>
            <a:chExt cx="257" cy="1334"/>
          </a:xfrm>
        </p:grpSpPr>
        <p:sp>
          <p:nvSpPr>
            <p:cNvPr id="1561711" name="Freeform 111">
              <a:extLst>
                <a:ext uri="{FF2B5EF4-FFF2-40B4-BE49-F238E27FC236}">
                  <a16:creationId xmlns:a16="http://schemas.microsoft.com/office/drawing/2014/main" id="{3EA7885F-00A3-8E43-8280-F3EA81186F05}"/>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12" name="Freeform 112">
              <a:extLst>
                <a:ext uri="{FF2B5EF4-FFF2-40B4-BE49-F238E27FC236}">
                  <a16:creationId xmlns:a16="http://schemas.microsoft.com/office/drawing/2014/main" id="{F6140E6E-C0D5-AA4F-9122-F560A3648954}"/>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13" name="Freeform 113">
              <a:extLst>
                <a:ext uri="{FF2B5EF4-FFF2-40B4-BE49-F238E27FC236}">
                  <a16:creationId xmlns:a16="http://schemas.microsoft.com/office/drawing/2014/main" id="{80C4F5B6-58A4-6945-AA4F-A88DF9CF3EA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14" name="Freeform 114">
              <a:extLst>
                <a:ext uri="{FF2B5EF4-FFF2-40B4-BE49-F238E27FC236}">
                  <a16:creationId xmlns:a16="http://schemas.microsoft.com/office/drawing/2014/main" id="{D8A6E4C2-B546-CA4A-8422-317036F07F49}"/>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15" name="Freeform 115">
              <a:extLst>
                <a:ext uri="{FF2B5EF4-FFF2-40B4-BE49-F238E27FC236}">
                  <a16:creationId xmlns:a16="http://schemas.microsoft.com/office/drawing/2014/main" id="{A60FD3AD-3B97-F140-9BD1-A1DECF898754}"/>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16" name="Freeform 116">
              <a:extLst>
                <a:ext uri="{FF2B5EF4-FFF2-40B4-BE49-F238E27FC236}">
                  <a16:creationId xmlns:a16="http://schemas.microsoft.com/office/drawing/2014/main" id="{6FE16357-8D5F-3846-8F24-143EB281C773}"/>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17" name="Group 117">
            <a:extLst>
              <a:ext uri="{FF2B5EF4-FFF2-40B4-BE49-F238E27FC236}">
                <a16:creationId xmlns:a16="http://schemas.microsoft.com/office/drawing/2014/main" id="{9C7C8438-4D48-C24B-A08A-06C8463652D5}"/>
              </a:ext>
            </a:extLst>
          </p:cNvPr>
          <p:cNvGrpSpPr>
            <a:grpSpLocks/>
          </p:cNvGrpSpPr>
          <p:nvPr/>
        </p:nvGrpSpPr>
        <p:grpSpPr bwMode="auto">
          <a:xfrm>
            <a:off x="6773067" y="3555999"/>
            <a:ext cx="88900" cy="458788"/>
            <a:chOff x="3661" y="2160"/>
            <a:chExt cx="257" cy="1334"/>
          </a:xfrm>
        </p:grpSpPr>
        <p:sp>
          <p:nvSpPr>
            <p:cNvPr id="1561718" name="Freeform 118">
              <a:extLst>
                <a:ext uri="{FF2B5EF4-FFF2-40B4-BE49-F238E27FC236}">
                  <a16:creationId xmlns:a16="http://schemas.microsoft.com/office/drawing/2014/main" id="{7648DE50-B0FD-9F43-98B6-219B97E88ECF}"/>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19" name="Freeform 119">
              <a:extLst>
                <a:ext uri="{FF2B5EF4-FFF2-40B4-BE49-F238E27FC236}">
                  <a16:creationId xmlns:a16="http://schemas.microsoft.com/office/drawing/2014/main" id="{E539A681-8E4B-7440-95A5-372A3486386D}"/>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0" name="Freeform 120">
              <a:extLst>
                <a:ext uri="{FF2B5EF4-FFF2-40B4-BE49-F238E27FC236}">
                  <a16:creationId xmlns:a16="http://schemas.microsoft.com/office/drawing/2014/main" id="{F477A4E6-3EB4-F449-B652-DDEF3CF1BDD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1" name="Freeform 121">
              <a:extLst>
                <a:ext uri="{FF2B5EF4-FFF2-40B4-BE49-F238E27FC236}">
                  <a16:creationId xmlns:a16="http://schemas.microsoft.com/office/drawing/2014/main" id="{41FFCE02-9B2F-D54E-B5F5-66BDB464E368}"/>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2" name="Freeform 122">
              <a:extLst>
                <a:ext uri="{FF2B5EF4-FFF2-40B4-BE49-F238E27FC236}">
                  <a16:creationId xmlns:a16="http://schemas.microsoft.com/office/drawing/2014/main" id="{3ABA168A-5650-4F45-BF9D-A176DF168209}"/>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3" name="Freeform 123">
              <a:extLst>
                <a:ext uri="{FF2B5EF4-FFF2-40B4-BE49-F238E27FC236}">
                  <a16:creationId xmlns:a16="http://schemas.microsoft.com/office/drawing/2014/main" id="{1995A3C2-13DE-7D46-9D0B-154287033D17}"/>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24" name="Group 124">
            <a:extLst>
              <a:ext uri="{FF2B5EF4-FFF2-40B4-BE49-F238E27FC236}">
                <a16:creationId xmlns:a16="http://schemas.microsoft.com/office/drawing/2014/main" id="{540482DC-E2E4-5C4E-9A03-3E042CEE8CCF}"/>
              </a:ext>
            </a:extLst>
          </p:cNvPr>
          <p:cNvGrpSpPr>
            <a:grpSpLocks/>
          </p:cNvGrpSpPr>
          <p:nvPr/>
        </p:nvGrpSpPr>
        <p:grpSpPr bwMode="auto">
          <a:xfrm>
            <a:off x="6925467" y="3555999"/>
            <a:ext cx="88900" cy="458788"/>
            <a:chOff x="3661" y="2160"/>
            <a:chExt cx="257" cy="1334"/>
          </a:xfrm>
        </p:grpSpPr>
        <p:sp>
          <p:nvSpPr>
            <p:cNvPr id="1561725" name="Freeform 125">
              <a:extLst>
                <a:ext uri="{FF2B5EF4-FFF2-40B4-BE49-F238E27FC236}">
                  <a16:creationId xmlns:a16="http://schemas.microsoft.com/office/drawing/2014/main" id="{1E63A309-D30B-BB48-A255-500CEB3DE342}"/>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6" name="Freeform 126">
              <a:extLst>
                <a:ext uri="{FF2B5EF4-FFF2-40B4-BE49-F238E27FC236}">
                  <a16:creationId xmlns:a16="http://schemas.microsoft.com/office/drawing/2014/main" id="{A5F73DD1-57D9-BB45-9FD0-A6490B2E86DF}"/>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7" name="Freeform 127">
              <a:extLst>
                <a:ext uri="{FF2B5EF4-FFF2-40B4-BE49-F238E27FC236}">
                  <a16:creationId xmlns:a16="http://schemas.microsoft.com/office/drawing/2014/main" id="{CEE3D018-97F2-D943-920D-C2F45068196A}"/>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8" name="Freeform 128">
              <a:extLst>
                <a:ext uri="{FF2B5EF4-FFF2-40B4-BE49-F238E27FC236}">
                  <a16:creationId xmlns:a16="http://schemas.microsoft.com/office/drawing/2014/main" id="{91B68E24-4A19-AB43-A531-54350C758616}"/>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29" name="Freeform 129">
              <a:extLst>
                <a:ext uri="{FF2B5EF4-FFF2-40B4-BE49-F238E27FC236}">
                  <a16:creationId xmlns:a16="http://schemas.microsoft.com/office/drawing/2014/main" id="{9B35EEB0-FF37-6841-8C12-AE2644BEA603}"/>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30" name="Freeform 130">
              <a:extLst>
                <a:ext uri="{FF2B5EF4-FFF2-40B4-BE49-F238E27FC236}">
                  <a16:creationId xmlns:a16="http://schemas.microsoft.com/office/drawing/2014/main" id="{331ED9ED-0126-014C-A498-594371BDBA15}"/>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31" name="Group 131">
            <a:extLst>
              <a:ext uri="{FF2B5EF4-FFF2-40B4-BE49-F238E27FC236}">
                <a16:creationId xmlns:a16="http://schemas.microsoft.com/office/drawing/2014/main" id="{74A349FE-15EC-6C4B-9BB9-491E9593BE1C}"/>
              </a:ext>
            </a:extLst>
          </p:cNvPr>
          <p:cNvGrpSpPr>
            <a:grpSpLocks/>
          </p:cNvGrpSpPr>
          <p:nvPr/>
        </p:nvGrpSpPr>
        <p:grpSpPr bwMode="auto">
          <a:xfrm>
            <a:off x="7077867" y="3555999"/>
            <a:ext cx="88900" cy="458788"/>
            <a:chOff x="3661" y="2160"/>
            <a:chExt cx="257" cy="1334"/>
          </a:xfrm>
        </p:grpSpPr>
        <p:sp>
          <p:nvSpPr>
            <p:cNvPr id="1561732" name="Freeform 132">
              <a:extLst>
                <a:ext uri="{FF2B5EF4-FFF2-40B4-BE49-F238E27FC236}">
                  <a16:creationId xmlns:a16="http://schemas.microsoft.com/office/drawing/2014/main" id="{38DA4FA6-6268-B74D-9F50-1FB88A1D5935}"/>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33" name="Freeform 133">
              <a:extLst>
                <a:ext uri="{FF2B5EF4-FFF2-40B4-BE49-F238E27FC236}">
                  <a16:creationId xmlns:a16="http://schemas.microsoft.com/office/drawing/2014/main" id="{D5C8CDF6-8043-E34F-975D-EE9E3D41BCFA}"/>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34" name="Freeform 134">
              <a:extLst>
                <a:ext uri="{FF2B5EF4-FFF2-40B4-BE49-F238E27FC236}">
                  <a16:creationId xmlns:a16="http://schemas.microsoft.com/office/drawing/2014/main" id="{CB6172D9-9E35-2443-A8BA-5B3B733D7C05}"/>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35" name="Freeform 135">
              <a:extLst>
                <a:ext uri="{FF2B5EF4-FFF2-40B4-BE49-F238E27FC236}">
                  <a16:creationId xmlns:a16="http://schemas.microsoft.com/office/drawing/2014/main" id="{5DC2BF33-4FF6-8246-AAB0-8D1FCB692902}"/>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36" name="Freeform 136">
              <a:extLst>
                <a:ext uri="{FF2B5EF4-FFF2-40B4-BE49-F238E27FC236}">
                  <a16:creationId xmlns:a16="http://schemas.microsoft.com/office/drawing/2014/main" id="{87B5A5BE-9C93-D648-BA96-D1C71C529D46}"/>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37" name="Freeform 137">
              <a:extLst>
                <a:ext uri="{FF2B5EF4-FFF2-40B4-BE49-F238E27FC236}">
                  <a16:creationId xmlns:a16="http://schemas.microsoft.com/office/drawing/2014/main" id="{284EF2CD-FD1D-8D4E-A978-DC949C559108}"/>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38" name="Group 138">
            <a:extLst>
              <a:ext uri="{FF2B5EF4-FFF2-40B4-BE49-F238E27FC236}">
                <a16:creationId xmlns:a16="http://schemas.microsoft.com/office/drawing/2014/main" id="{F27E4CC5-6ABD-8647-850F-3AC892313AAA}"/>
              </a:ext>
            </a:extLst>
          </p:cNvPr>
          <p:cNvGrpSpPr>
            <a:grpSpLocks/>
          </p:cNvGrpSpPr>
          <p:nvPr/>
        </p:nvGrpSpPr>
        <p:grpSpPr bwMode="auto">
          <a:xfrm>
            <a:off x="6012655" y="4165599"/>
            <a:ext cx="88900" cy="458788"/>
            <a:chOff x="3661" y="2160"/>
            <a:chExt cx="257" cy="1334"/>
          </a:xfrm>
        </p:grpSpPr>
        <p:sp>
          <p:nvSpPr>
            <p:cNvPr id="1561739" name="Freeform 139">
              <a:extLst>
                <a:ext uri="{FF2B5EF4-FFF2-40B4-BE49-F238E27FC236}">
                  <a16:creationId xmlns:a16="http://schemas.microsoft.com/office/drawing/2014/main" id="{57697557-C8B3-9840-883D-869244478714}"/>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0" name="Freeform 140">
              <a:extLst>
                <a:ext uri="{FF2B5EF4-FFF2-40B4-BE49-F238E27FC236}">
                  <a16:creationId xmlns:a16="http://schemas.microsoft.com/office/drawing/2014/main" id="{B7AA898D-48E9-1042-A87E-46A3AB0B1533}"/>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1" name="Freeform 141">
              <a:extLst>
                <a:ext uri="{FF2B5EF4-FFF2-40B4-BE49-F238E27FC236}">
                  <a16:creationId xmlns:a16="http://schemas.microsoft.com/office/drawing/2014/main" id="{99DFC681-DD27-9E4C-B514-3768C9F9393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2" name="Freeform 142">
              <a:extLst>
                <a:ext uri="{FF2B5EF4-FFF2-40B4-BE49-F238E27FC236}">
                  <a16:creationId xmlns:a16="http://schemas.microsoft.com/office/drawing/2014/main" id="{1193A653-3339-3D40-8AFF-3474B1B178FA}"/>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3" name="Freeform 143">
              <a:extLst>
                <a:ext uri="{FF2B5EF4-FFF2-40B4-BE49-F238E27FC236}">
                  <a16:creationId xmlns:a16="http://schemas.microsoft.com/office/drawing/2014/main" id="{005178E5-8EDB-3B41-A3FB-F0DE502E044A}"/>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4" name="Freeform 144">
              <a:extLst>
                <a:ext uri="{FF2B5EF4-FFF2-40B4-BE49-F238E27FC236}">
                  <a16:creationId xmlns:a16="http://schemas.microsoft.com/office/drawing/2014/main" id="{470F2CC2-38EF-234C-8EE8-B5ED4CE51A6E}"/>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45" name="Group 145">
            <a:extLst>
              <a:ext uri="{FF2B5EF4-FFF2-40B4-BE49-F238E27FC236}">
                <a16:creationId xmlns:a16="http://schemas.microsoft.com/office/drawing/2014/main" id="{73809AC7-FBF0-3F49-ABBA-8969628A8F25}"/>
              </a:ext>
            </a:extLst>
          </p:cNvPr>
          <p:cNvGrpSpPr>
            <a:grpSpLocks/>
          </p:cNvGrpSpPr>
          <p:nvPr/>
        </p:nvGrpSpPr>
        <p:grpSpPr bwMode="auto">
          <a:xfrm>
            <a:off x="6163467" y="4165599"/>
            <a:ext cx="88900" cy="458788"/>
            <a:chOff x="3661" y="2160"/>
            <a:chExt cx="257" cy="1334"/>
          </a:xfrm>
        </p:grpSpPr>
        <p:sp>
          <p:nvSpPr>
            <p:cNvPr id="1561746" name="Freeform 146">
              <a:extLst>
                <a:ext uri="{FF2B5EF4-FFF2-40B4-BE49-F238E27FC236}">
                  <a16:creationId xmlns:a16="http://schemas.microsoft.com/office/drawing/2014/main" id="{DC7EE004-44B3-B24D-9831-A2556E184F0B}"/>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7" name="Freeform 147">
              <a:extLst>
                <a:ext uri="{FF2B5EF4-FFF2-40B4-BE49-F238E27FC236}">
                  <a16:creationId xmlns:a16="http://schemas.microsoft.com/office/drawing/2014/main" id="{59B4C18A-03BF-6E48-8100-5364973A9819}"/>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8" name="Freeform 148">
              <a:extLst>
                <a:ext uri="{FF2B5EF4-FFF2-40B4-BE49-F238E27FC236}">
                  <a16:creationId xmlns:a16="http://schemas.microsoft.com/office/drawing/2014/main" id="{0DFB666B-68C8-F243-AD9D-861865A83F0F}"/>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49" name="Freeform 149">
              <a:extLst>
                <a:ext uri="{FF2B5EF4-FFF2-40B4-BE49-F238E27FC236}">
                  <a16:creationId xmlns:a16="http://schemas.microsoft.com/office/drawing/2014/main" id="{A2E9AF07-A823-EB43-A784-8FCE58EEB581}"/>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0" name="Freeform 150">
              <a:extLst>
                <a:ext uri="{FF2B5EF4-FFF2-40B4-BE49-F238E27FC236}">
                  <a16:creationId xmlns:a16="http://schemas.microsoft.com/office/drawing/2014/main" id="{1F501DF6-7AAD-C94F-A114-C4949BD07EBA}"/>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1" name="Freeform 151">
              <a:extLst>
                <a:ext uri="{FF2B5EF4-FFF2-40B4-BE49-F238E27FC236}">
                  <a16:creationId xmlns:a16="http://schemas.microsoft.com/office/drawing/2014/main" id="{278D4B8E-5712-224F-A324-61AC13DBD2E6}"/>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52" name="Group 152">
            <a:extLst>
              <a:ext uri="{FF2B5EF4-FFF2-40B4-BE49-F238E27FC236}">
                <a16:creationId xmlns:a16="http://schemas.microsoft.com/office/drawing/2014/main" id="{DEC50D53-71F8-8547-A716-E2B4AFB8C01D}"/>
              </a:ext>
            </a:extLst>
          </p:cNvPr>
          <p:cNvGrpSpPr>
            <a:grpSpLocks/>
          </p:cNvGrpSpPr>
          <p:nvPr/>
        </p:nvGrpSpPr>
        <p:grpSpPr bwMode="auto">
          <a:xfrm>
            <a:off x="6315867" y="4165599"/>
            <a:ext cx="88900" cy="458788"/>
            <a:chOff x="3661" y="2160"/>
            <a:chExt cx="257" cy="1334"/>
          </a:xfrm>
        </p:grpSpPr>
        <p:sp>
          <p:nvSpPr>
            <p:cNvPr id="1561753" name="Freeform 153">
              <a:extLst>
                <a:ext uri="{FF2B5EF4-FFF2-40B4-BE49-F238E27FC236}">
                  <a16:creationId xmlns:a16="http://schemas.microsoft.com/office/drawing/2014/main" id="{A519CFDF-11C6-CC4B-A387-699FAA39AB2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4" name="Freeform 154">
              <a:extLst>
                <a:ext uri="{FF2B5EF4-FFF2-40B4-BE49-F238E27FC236}">
                  <a16:creationId xmlns:a16="http://schemas.microsoft.com/office/drawing/2014/main" id="{B254B9C0-9483-8045-9079-39B43E9BDA1C}"/>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5" name="Freeform 155">
              <a:extLst>
                <a:ext uri="{FF2B5EF4-FFF2-40B4-BE49-F238E27FC236}">
                  <a16:creationId xmlns:a16="http://schemas.microsoft.com/office/drawing/2014/main" id="{EB6C2DF4-F915-4A4F-9B4F-DF80963627FF}"/>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6" name="Freeform 156">
              <a:extLst>
                <a:ext uri="{FF2B5EF4-FFF2-40B4-BE49-F238E27FC236}">
                  <a16:creationId xmlns:a16="http://schemas.microsoft.com/office/drawing/2014/main" id="{0FEE8D70-3FB0-CD4E-BA68-1A276E39DDB7}"/>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7" name="Freeform 157">
              <a:extLst>
                <a:ext uri="{FF2B5EF4-FFF2-40B4-BE49-F238E27FC236}">
                  <a16:creationId xmlns:a16="http://schemas.microsoft.com/office/drawing/2014/main" id="{73FF3921-C698-BA4E-9336-404C7762296F}"/>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58" name="Freeform 158">
              <a:extLst>
                <a:ext uri="{FF2B5EF4-FFF2-40B4-BE49-F238E27FC236}">
                  <a16:creationId xmlns:a16="http://schemas.microsoft.com/office/drawing/2014/main" id="{055CDAED-B2C4-F945-A107-802A67AD51B5}"/>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59" name="Group 159">
            <a:extLst>
              <a:ext uri="{FF2B5EF4-FFF2-40B4-BE49-F238E27FC236}">
                <a16:creationId xmlns:a16="http://schemas.microsoft.com/office/drawing/2014/main" id="{7C01C491-A159-D146-9DEE-283F5037A739}"/>
              </a:ext>
            </a:extLst>
          </p:cNvPr>
          <p:cNvGrpSpPr>
            <a:grpSpLocks/>
          </p:cNvGrpSpPr>
          <p:nvPr/>
        </p:nvGrpSpPr>
        <p:grpSpPr bwMode="auto">
          <a:xfrm>
            <a:off x="6468267" y="4165599"/>
            <a:ext cx="88900" cy="458788"/>
            <a:chOff x="3661" y="2160"/>
            <a:chExt cx="257" cy="1334"/>
          </a:xfrm>
        </p:grpSpPr>
        <p:sp>
          <p:nvSpPr>
            <p:cNvPr id="1561760" name="Freeform 160">
              <a:extLst>
                <a:ext uri="{FF2B5EF4-FFF2-40B4-BE49-F238E27FC236}">
                  <a16:creationId xmlns:a16="http://schemas.microsoft.com/office/drawing/2014/main" id="{D037312C-F38D-434B-99E6-9542E7671BB9}"/>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1" name="Freeform 161">
              <a:extLst>
                <a:ext uri="{FF2B5EF4-FFF2-40B4-BE49-F238E27FC236}">
                  <a16:creationId xmlns:a16="http://schemas.microsoft.com/office/drawing/2014/main" id="{8755462E-AFC0-5A49-B0C7-3E343D08111A}"/>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2" name="Freeform 162">
              <a:extLst>
                <a:ext uri="{FF2B5EF4-FFF2-40B4-BE49-F238E27FC236}">
                  <a16:creationId xmlns:a16="http://schemas.microsoft.com/office/drawing/2014/main" id="{9132E7E7-66E1-034C-9E06-A23EC6F1AD37}"/>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3" name="Freeform 163">
              <a:extLst>
                <a:ext uri="{FF2B5EF4-FFF2-40B4-BE49-F238E27FC236}">
                  <a16:creationId xmlns:a16="http://schemas.microsoft.com/office/drawing/2014/main" id="{ECEBAC5A-981E-3046-9804-285C1C09B35C}"/>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4" name="Freeform 164">
              <a:extLst>
                <a:ext uri="{FF2B5EF4-FFF2-40B4-BE49-F238E27FC236}">
                  <a16:creationId xmlns:a16="http://schemas.microsoft.com/office/drawing/2014/main" id="{D854B614-66BB-0845-8D6D-AA8F6A25E9CE}"/>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5" name="Freeform 165">
              <a:extLst>
                <a:ext uri="{FF2B5EF4-FFF2-40B4-BE49-F238E27FC236}">
                  <a16:creationId xmlns:a16="http://schemas.microsoft.com/office/drawing/2014/main" id="{10F950A9-DC5B-E941-9F2D-AA7D7C2E6E42}"/>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66" name="Group 166">
            <a:extLst>
              <a:ext uri="{FF2B5EF4-FFF2-40B4-BE49-F238E27FC236}">
                <a16:creationId xmlns:a16="http://schemas.microsoft.com/office/drawing/2014/main" id="{3E05CA44-2453-2148-AB68-7E404F504141}"/>
              </a:ext>
            </a:extLst>
          </p:cNvPr>
          <p:cNvGrpSpPr>
            <a:grpSpLocks/>
          </p:cNvGrpSpPr>
          <p:nvPr/>
        </p:nvGrpSpPr>
        <p:grpSpPr bwMode="auto">
          <a:xfrm>
            <a:off x="6620667" y="4165599"/>
            <a:ext cx="88900" cy="458788"/>
            <a:chOff x="3661" y="2160"/>
            <a:chExt cx="257" cy="1334"/>
          </a:xfrm>
        </p:grpSpPr>
        <p:sp>
          <p:nvSpPr>
            <p:cNvPr id="1561767" name="Freeform 167">
              <a:extLst>
                <a:ext uri="{FF2B5EF4-FFF2-40B4-BE49-F238E27FC236}">
                  <a16:creationId xmlns:a16="http://schemas.microsoft.com/office/drawing/2014/main" id="{DD373EB0-C149-0641-B824-132420DF28B0}"/>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8" name="Freeform 168">
              <a:extLst>
                <a:ext uri="{FF2B5EF4-FFF2-40B4-BE49-F238E27FC236}">
                  <a16:creationId xmlns:a16="http://schemas.microsoft.com/office/drawing/2014/main" id="{01029BC5-2BD5-9F48-9685-72ECC5074212}"/>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69" name="Freeform 169">
              <a:extLst>
                <a:ext uri="{FF2B5EF4-FFF2-40B4-BE49-F238E27FC236}">
                  <a16:creationId xmlns:a16="http://schemas.microsoft.com/office/drawing/2014/main" id="{DCB150F5-BAC1-134C-B9A0-790F8B24D21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0" name="Freeform 170">
              <a:extLst>
                <a:ext uri="{FF2B5EF4-FFF2-40B4-BE49-F238E27FC236}">
                  <a16:creationId xmlns:a16="http://schemas.microsoft.com/office/drawing/2014/main" id="{FAD5AEBF-65AC-0449-9EDC-7AD229705BF7}"/>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1" name="Freeform 171">
              <a:extLst>
                <a:ext uri="{FF2B5EF4-FFF2-40B4-BE49-F238E27FC236}">
                  <a16:creationId xmlns:a16="http://schemas.microsoft.com/office/drawing/2014/main" id="{E6DC0290-281F-1F4F-AD75-F3FDBA390456}"/>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2" name="Freeform 172">
              <a:extLst>
                <a:ext uri="{FF2B5EF4-FFF2-40B4-BE49-F238E27FC236}">
                  <a16:creationId xmlns:a16="http://schemas.microsoft.com/office/drawing/2014/main" id="{43273A16-236B-2B4A-B890-B2AFA7B3E33C}"/>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73" name="Group 173">
            <a:extLst>
              <a:ext uri="{FF2B5EF4-FFF2-40B4-BE49-F238E27FC236}">
                <a16:creationId xmlns:a16="http://schemas.microsoft.com/office/drawing/2014/main" id="{978B67F5-B9E5-C34C-99D1-77BACAE018AF}"/>
              </a:ext>
            </a:extLst>
          </p:cNvPr>
          <p:cNvGrpSpPr>
            <a:grpSpLocks/>
          </p:cNvGrpSpPr>
          <p:nvPr/>
        </p:nvGrpSpPr>
        <p:grpSpPr bwMode="auto">
          <a:xfrm>
            <a:off x="6773067" y="4165599"/>
            <a:ext cx="88900" cy="458788"/>
            <a:chOff x="3661" y="2160"/>
            <a:chExt cx="257" cy="1334"/>
          </a:xfrm>
        </p:grpSpPr>
        <p:sp>
          <p:nvSpPr>
            <p:cNvPr id="1561774" name="Freeform 174">
              <a:extLst>
                <a:ext uri="{FF2B5EF4-FFF2-40B4-BE49-F238E27FC236}">
                  <a16:creationId xmlns:a16="http://schemas.microsoft.com/office/drawing/2014/main" id="{F23522C7-A0E5-BE43-8EAE-A5A6FC5495AF}"/>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5" name="Freeform 175">
              <a:extLst>
                <a:ext uri="{FF2B5EF4-FFF2-40B4-BE49-F238E27FC236}">
                  <a16:creationId xmlns:a16="http://schemas.microsoft.com/office/drawing/2014/main" id="{A98F4AAA-EC01-7342-8504-A55F54E8D4FA}"/>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6" name="Freeform 176">
              <a:extLst>
                <a:ext uri="{FF2B5EF4-FFF2-40B4-BE49-F238E27FC236}">
                  <a16:creationId xmlns:a16="http://schemas.microsoft.com/office/drawing/2014/main" id="{D38E5E86-BB2C-5B40-A3BB-EE029368E4F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7" name="Freeform 177">
              <a:extLst>
                <a:ext uri="{FF2B5EF4-FFF2-40B4-BE49-F238E27FC236}">
                  <a16:creationId xmlns:a16="http://schemas.microsoft.com/office/drawing/2014/main" id="{2870F3C9-04B5-3A48-91EE-01248A89FA0A}"/>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8" name="Freeform 178">
              <a:extLst>
                <a:ext uri="{FF2B5EF4-FFF2-40B4-BE49-F238E27FC236}">
                  <a16:creationId xmlns:a16="http://schemas.microsoft.com/office/drawing/2014/main" id="{4D1C48A8-F850-6B4A-BF07-87DEDDB51AFC}"/>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79" name="Freeform 179">
              <a:extLst>
                <a:ext uri="{FF2B5EF4-FFF2-40B4-BE49-F238E27FC236}">
                  <a16:creationId xmlns:a16="http://schemas.microsoft.com/office/drawing/2014/main" id="{A7532F4F-4C31-CC46-8958-7105256F01A5}"/>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80" name="Group 180">
            <a:extLst>
              <a:ext uri="{FF2B5EF4-FFF2-40B4-BE49-F238E27FC236}">
                <a16:creationId xmlns:a16="http://schemas.microsoft.com/office/drawing/2014/main" id="{340878B0-5448-D84C-A1F1-91C5ED3468BB}"/>
              </a:ext>
            </a:extLst>
          </p:cNvPr>
          <p:cNvGrpSpPr>
            <a:grpSpLocks/>
          </p:cNvGrpSpPr>
          <p:nvPr/>
        </p:nvGrpSpPr>
        <p:grpSpPr bwMode="auto">
          <a:xfrm>
            <a:off x="6925467" y="4165599"/>
            <a:ext cx="88900" cy="458788"/>
            <a:chOff x="3661" y="2160"/>
            <a:chExt cx="257" cy="1334"/>
          </a:xfrm>
        </p:grpSpPr>
        <p:sp>
          <p:nvSpPr>
            <p:cNvPr id="1561781" name="Freeform 181">
              <a:extLst>
                <a:ext uri="{FF2B5EF4-FFF2-40B4-BE49-F238E27FC236}">
                  <a16:creationId xmlns:a16="http://schemas.microsoft.com/office/drawing/2014/main" id="{BDB7366C-AA31-8C40-8553-6F632F52CA0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82" name="Freeform 182">
              <a:extLst>
                <a:ext uri="{FF2B5EF4-FFF2-40B4-BE49-F238E27FC236}">
                  <a16:creationId xmlns:a16="http://schemas.microsoft.com/office/drawing/2014/main" id="{8EC52EDC-272C-6044-B388-B77798DCE6E7}"/>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83" name="Freeform 183">
              <a:extLst>
                <a:ext uri="{FF2B5EF4-FFF2-40B4-BE49-F238E27FC236}">
                  <a16:creationId xmlns:a16="http://schemas.microsoft.com/office/drawing/2014/main" id="{77E550E0-6530-4144-8C62-0A1C3756D8EC}"/>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84" name="Freeform 184">
              <a:extLst>
                <a:ext uri="{FF2B5EF4-FFF2-40B4-BE49-F238E27FC236}">
                  <a16:creationId xmlns:a16="http://schemas.microsoft.com/office/drawing/2014/main" id="{0F51ABCF-047A-5946-9542-5F10BB56561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85" name="Freeform 185">
              <a:extLst>
                <a:ext uri="{FF2B5EF4-FFF2-40B4-BE49-F238E27FC236}">
                  <a16:creationId xmlns:a16="http://schemas.microsoft.com/office/drawing/2014/main" id="{63D19897-E838-3D40-92BF-51A5C7F18888}"/>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86" name="Freeform 186">
              <a:extLst>
                <a:ext uri="{FF2B5EF4-FFF2-40B4-BE49-F238E27FC236}">
                  <a16:creationId xmlns:a16="http://schemas.microsoft.com/office/drawing/2014/main" id="{792AAAC7-1448-BD43-BE02-E53F25D8C8FD}"/>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87" name="Group 187">
            <a:extLst>
              <a:ext uri="{FF2B5EF4-FFF2-40B4-BE49-F238E27FC236}">
                <a16:creationId xmlns:a16="http://schemas.microsoft.com/office/drawing/2014/main" id="{B23E55E8-58AF-8A40-A1C0-BDCA781C12B3}"/>
              </a:ext>
            </a:extLst>
          </p:cNvPr>
          <p:cNvGrpSpPr>
            <a:grpSpLocks/>
          </p:cNvGrpSpPr>
          <p:nvPr/>
        </p:nvGrpSpPr>
        <p:grpSpPr bwMode="auto">
          <a:xfrm>
            <a:off x="7077867" y="4165599"/>
            <a:ext cx="88900" cy="458788"/>
            <a:chOff x="3661" y="2160"/>
            <a:chExt cx="257" cy="1334"/>
          </a:xfrm>
        </p:grpSpPr>
        <p:sp>
          <p:nvSpPr>
            <p:cNvPr id="1561788" name="Freeform 188">
              <a:extLst>
                <a:ext uri="{FF2B5EF4-FFF2-40B4-BE49-F238E27FC236}">
                  <a16:creationId xmlns:a16="http://schemas.microsoft.com/office/drawing/2014/main" id="{37F1E15D-AC47-7C4F-BCD1-D9DF6D0DB477}"/>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89" name="Freeform 189">
              <a:extLst>
                <a:ext uri="{FF2B5EF4-FFF2-40B4-BE49-F238E27FC236}">
                  <a16:creationId xmlns:a16="http://schemas.microsoft.com/office/drawing/2014/main" id="{ABFE5D41-824E-B144-9BE4-E3CF488B9ABD}"/>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0" name="Freeform 190">
              <a:extLst>
                <a:ext uri="{FF2B5EF4-FFF2-40B4-BE49-F238E27FC236}">
                  <a16:creationId xmlns:a16="http://schemas.microsoft.com/office/drawing/2014/main" id="{B0B4AA8D-325B-B040-9BAD-DFECCB0664CC}"/>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1" name="Freeform 191">
              <a:extLst>
                <a:ext uri="{FF2B5EF4-FFF2-40B4-BE49-F238E27FC236}">
                  <a16:creationId xmlns:a16="http://schemas.microsoft.com/office/drawing/2014/main" id="{40A99977-2952-5346-8E26-1AB2BA420828}"/>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2" name="Freeform 192">
              <a:extLst>
                <a:ext uri="{FF2B5EF4-FFF2-40B4-BE49-F238E27FC236}">
                  <a16:creationId xmlns:a16="http://schemas.microsoft.com/office/drawing/2014/main" id="{B2DF1F68-CBC7-6F4C-8460-D2F23666BD7B}"/>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3" name="Freeform 193">
              <a:extLst>
                <a:ext uri="{FF2B5EF4-FFF2-40B4-BE49-F238E27FC236}">
                  <a16:creationId xmlns:a16="http://schemas.microsoft.com/office/drawing/2014/main" id="{CF13CC5F-F5BB-4F47-8DF0-87D1A2343B95}"/>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794" name="Group 194">
            <a:extLst>
              <a:ext uri="{FF2B5EF4-FFF2-40B4-BE49-F238E27FC236}">
                <a16:creationId xmlns:a16="http://schemas.microsoft.com/office/drawing/2014/main" id="{CCEBE451-A014-A74C-8E22-C773ACA2939C}"/>
              </a:ext>
            </a:extLst>
          </p:cNvPr>
          <p:cNvGrpSpPr>
            <a:grpSpLocks/>
          </p:cNvGrpSpPr>
          <p:nvPr/>
        </p:nvGrpSpPr>
        <p:grpSpPr bwMode="auto">
          <a:xfrm>
            <a:off x="7230267" y="3555999"/>
            <a:ext cx="88900" cy="458788"/>
            <a:chOff x="3661" y="2160"/>
            <a:chExt cx="257" cy="1334"/>
          </a:xfrm>
        </p:grpSpPr>
        <p:sp>
          <p:nvSpPr>
            <p:cNvPr id="1561795" name="Freeform 195">
              <a:extLst>
                <a:ext uri="{FF2B5EF4-FFF2-40B4-BE49-F238E27FC236}">
                  <a16:creationId xmlns:a16="http://schemas.microsoft.com/office/drawing/2014/main" id="{E4DA934C-7E73-824C-821C-69DA158FCFE6}"/>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6" name="Freeform 196">
              <a:extLst>
                <a:ext uri="{FF2B5EF4-FFF2-40B4-BE49-F238E27FC236}">
                  <a16:creationId xmlns:a16="http://schemas.microsoft.com/office/drawing/2014/main" id="{7B958144-A75A-AC49-8AA6-5B0F1F0122F2}"/>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7" name="Freeform 197">
              <a:extLst>
                <a:ext uri="{FF2B5EF4-FFF2-40B4-BE49-F238E27FC236}">
                  <a16:creationId xmlns:a16="http://schemas.microsoft.com/office/drawing/2014/main" id="{B764D008-B36F-2B48-B2A9-C22DDB9938AB}"/>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8" name="Freeform 198">
              <a:extLst>
                <a:ext uri="{FF2B5EF4-FFF2-40B4-BE49-F238E27FC236}">
                  <a16:creationId xmlns:a16="http://schemas.microsoft.com/office/drawing/2014/main" id="{A048B4E4-9437-DD4B-9DBC-D482E5D17D52}"/>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799" name="Freeform 199">
              <a:extLst>
                <a:ext uri="{FF2B5EF4-FFF2-40B4-BE49-F238E27FC236}">
                  <a16:creationId xmlns:a16="http://schemas.microsoft.com/office/drawing/2014/main" id="{C5451B11-408A-7C4C-A456-2E1CBFCA7AAC}"/>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00" name="Freeform 200">
              <a:extLst>
                <a:ext uri="{FF2B5EF4-FFF2-40B4-BE49-F238E27FC236}">
                  <a16:creationId xmlns:a16="http://schemas.microsoft.com/office/drawing/2014/main" id="{3827C5BD-9D59-384A-B074-4F6F7426B9FE}"/>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01" name="Group 201">
            <a:extLst>
              <a:ext uri="{FF2B5EF4-FFF2-40B4-BE49-F238E27FC236}">
                <a16:creationId xmlns:a16="http://schemas.microsoft.com/office/drawing/2014/main" id="{7AA26C8E-9B55-864C-BBEA-9B516E185C25}"/>
              </a:ext>
            </a:extLst>
          </p:cNvPr>
          <p:cNvGrpSpPr>
            <a:grpSpLocks/>
          </p:cNvGrpSpPr>
          <p:nvPr/>
        </p:nvGrpSpPr>
        <p:grpSpPr bwMode="auto">
          <a:xfrm>
            <a:off x="7382667" y="3555999"/>
            <a:ext cx="88900" cy="458788"/>
            <a:chOff x="3661" y="2160"/>
            <a:chExt cx="257" cy="1334"/>
          </a:xfrm>
        </p:grpSpPr>
        <p:sp>
          <p:nvSpPr>
            <p:cNvPr id="1561802" name="Freeform 202">
              <a:extLst>
                <a:ext uri="{FF2B5EF4-FFF2-40B4-BE49-F238E27FC236}">
                  <a16:creationId xmlns:a16="http://schemas.microsoft.com/office/drawing/2014/main" id="{7D51CB54-9B53-A34A-B0F7-A5CD67938A1D}"/>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03" name="Freeform 203">
              <a:extLst>
                <a:ext uri="{FF2B5EF4-FFF2-40B4-BE49-F238E27FC236}">
                  <a16:creationId xmlns:a16="http://schemas.microsoft.com/office/drawing/2014/main" id="{2ADD7613-525E-244F-9236-E3BC26A1F7BA}"/>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04" name="Freeform 204">
              <a:extLst>
                <a:ext uri="{FF2B5EF4-FFF2-40B4-BE49-F238E27FC236}">
                  <a16:creationId xmlns:a16="http://schemas.microsoft.com/office/drawing/2014/main" id="{BBBA286E-2092-A643-A5D5-73518EA2C0B8}"/>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05" name="Freeform 205">
              <a:extLst>
                <a:ext uri="{FF2B5EF4-FFF2-40B4-BE49-F238E27FC236}">
                  <a16:creationId xmlns:a16="http://schemas.microsoft.com/office/drawing/2014/main" id="{4B2AB2D0-20CB-8942-A9E2-14AA6D546595}"/>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06" name="Freeform 206">
              <a:extLst>
                <a:ext uri="{FF2B5EF4-FFF2-40B4-BE49-F238E27FC236}">
                  <a16:creationId xmlns:a16="http://schemas.microsoft.com/office/drawing/2014/main" id="{3F9C27F7-FC55-F74B-9033-5AB1959A93C4}"/>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07" name="Freeform 207">
              <a:extLst>
                <a:ext uri="{FF2B5EF4-FFF2-40B4-BE49-F238E27FC236}">
                  <a16:creationId xmlns:a16="http://schemas.microsoft.com/office/drawing/2014/main" id="{35D02A63-D596-2940-B400-A627B4216D06}"/>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08" name="Group 208">
            <a:extLst>
              <a:ext uri="{FF2B5EF4-FFF2-40B4-BE49-F238E27FC236}">
                <a16:creationId xmlns:a16="http://schemas.microsoft.com/office/drawing/2014/main" id="{15196277-F453-7E41-A15F-E5481EA5747C}"/>
              </a:ext>
            </a:extLst>
          </p:cNvPr>
          <p:cNvGrpSpPr>
            <a:grpSpLocks/>
          </p:cNvGrpSpPr>
          <p:nvPr/>
        </p:nvGrpSpPr>
        <p:grpSpPr bwMode="auto">
          <a:xfrm>
            <a:off x="7535067" y="3555999"/>
            <a:ext cx="88900" cy="458788"/>
            <a:chOff x="3661" y="2160"/>
            <a:chExt cx="257" cy="1334"/>
          </a:xfrm>
        </p:grpSpPr>
        <p:sp>
          <p:nvSpPr>
            <p:cNvPr id="1561809" name="Freeform 209">
              <a:extLst>
                <a:ext uri="{FF2B5EF4-FFF2-40B4-BE49-F238E27FC236}">
                  <a16:creationId xmlns:a16="http://schemas.microsoft.com/office/drawing/2014/main" id="{6D2451B5-DF1D-C14F-9939-25F8B3AFF617}"/>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0" name="Freeform 210">
              <a:extLst>
                <a:ext uri="{FF2B5EF4-FFF2-40B4-BE49-F238E27FC236}">
                  <a16:creationId xmlns:a16="http://schemas.microsoft.com/office/drawing/2014/main" id="{D20BC658-8AD9-D34B-8D6E-ECC16DE1C843}"/>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1" name="Freeform 211">
              <a:extLst>
                <a:ext uri="{FF2B5EF4-FFF2-40B4-BE49-F238E27FC236}">
                  <a16:creationId xmlns:a16="http://schemas.microsoft.com/office/drawing/2014/main" id="{8F07DA39-FECE-E548-B1E8-C274A04BDFFD}"/>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2" name="Freeform 212">
              <a:extLst>
                <a:ext uri="{FF2B5EF4-FFF2-40B4-BE49-F238E27FC236}">
                  <a16:creationId xmlns:a16="http://schemas.microsoft.com/office/drawing/2014/main" id="{A1ED8C13-33E0-8842-B813-1F3F9272B793}"/>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3" name="Freeform 213">
              <a:extLst>
                <a:ext uri="{FF2B5EF4-FFF2-40B4-BE49-F238E27FC236}">
                  <a16:creationId xmlns:a16="http://schemas.microsoft.com/office/drawing/2014/main" id="{F4325CDE-CE15-AA47-9871-33A6E6B91E10}"/>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4" name="Freeform 214">
              <a:extLst>
                <a:ext uri="{FF2B5EF4-FFF2-40B4-BE49-F238E27FC236}">
                  <a16:creationId xmlns:a16="http://schemas.microsoft.com/office/drawing/2014/main" id="{A2EB81CB-38F5-814F-A428-2C30DFB8740F}"/>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15" name="Group 215">
            <a:extLst>
              <a:ext uri="{FF2B5EF4-FFF2-40B4-BE49-F238E27FC236}">
                <a16:creationId xmlns:a16="http://schemas.microsoft.com/office/drawing/2014/main" id="{54400479-0F09-9448-8A21-5738B26C9CBB}"/>
              </a:ext>
            </a:extLst>
          </p:cNvPr>
          <p:cNvGrpSpPr>
            <a:grpSpLocks/>
          </p:cNvGrpSpPr>
          <p:nvPr/>
        </p:nvGrpSpPr>
        <p:grpSpPr bwMode="auto">
          <a:xfrm>
            <a:off x="7687467" y="3555999"/>
            <a:ext cx="88900" cy="458788"/>
            <a:chOff x="3661" y="2160"/>
            <a:chExt cx="257" cy="1334"/>
          </a:xfrm>
        </p:grpSpPr>
        <p:sp>
          <p:nvSpPr>
            <p:cNvPr id="1561816" name="Freeform 216">
              <a:extLst>
                <a:ext uri="{FF2B5EF4-FFF2-40B4-BE49-F238E27FC236}">
                  <a16:creationId xmlns:a16="http://schemas.microsoft.com/office/drawing/2014/main" id="{A1CA38E2-2DE7-E243-9C6F-1FB3895805BC}"/>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7" name="Freeform 217">
              <a:extLst>
                <a:ext uri="{FF2B5EF4-FFF2-40B4-BE49-F238E27FC236}">
                  <a16:creationId xmlns:a16="http://schemas.microsoft.com/office/drawing/2014/main" id="{4942B2B4-9277-F248-ADC5-6F5504AD3F3C}"/>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8" name="Freeform 218">
              <a:extLst>
                <a:ext uri="{FF2B5EF4-FFF2-40B4-BE49-F238E27FC236}">
                  <a16:creationId xmlns:a16="http://schemas.microsoft.com/office/drawing/2014/main" id="{E4825F34-8181-E149-8219-4A76BB6D6F6A}"/>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19" name="Freeform 219">
              <a:extLst>
                <a:ext uri="{FF2B5EF4-FFF2-40B4-BE49-F238E27FC236}">
                  <a16:creationId xmlns:a16="http://schemas.microsoft.com/office/drawing/2014/main" id="{2CB88CA2-54A8-834B-820A-77A0976E14C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0" name="Freeform 220">
              <a:extLst>
                <a:ext uri="{FF2B5EF4-FFF2-40B4-BE49-F238E27FC236}">
                  <a16:creationId xmlns:a16="http://schemas.microsoft.com/office/drawing/2014/main" id="{85C23C6F-AA67-9946-815E-D87A8AB1429F}"/>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1" name="Freeform 221">
              <a:extLst>
                <a:ext uri="{FF2B5EF4-FFF2-40B4-BE49-F238E27FC236}">
                  <a16:creationId xmlns:a16="http://schemas.microsoft.com/office/drawing/2014/main" id="{AC1BD88E-4867-AC42-B977-9E2C8A2AC0AD}"/>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22" name="Group 222">
            <a:extLst>
              <a:ext uri="{FF2B5EF4-FFF2-40B4-BE49-F238E27FC236}">
                <a16:creationId xmlns:a16="http://schemas.microsoft.com/office/drawing/2014/main" id="{309B1528-FBAB-E64B-BE9B-87C19938CBDA}"/>
              </a:ext>
            </a:extLst>
          </p:cNvPr>
          <p:cNvGrpSpPr>
            <a:grpSpLocks/>
          </p:cNvGrpSpPr>
          <p:nvPr/>
        </p:nvGrpSpPr>
        <p:grpSpPr bwMode="auto">
          <a:xfrm>
            <a:off x="7839867" y="3555999"/>
            <a:ext cx="88900" cy="458788"/>
            <a:chOff x="3661" y="2160"/>
            <a:chExt cx="257" cy="1334"/>
          </a:xfrm>
        </p:grpSpPr>
        <p:sp>
          <p:nvSpPr>
            <p:cNvPr id="1561823" name="Freeform 223">
              <a:extLst>
                <a:ext uri="{FF2B5EF4-FFF2-40B4-BE49-F238E27FC236}">
                  <a16:creationId xmlns:a16="http://schemas.microsoft.com/office/drawing/2014/main" id="{8ECE7974-144B-A646-A602-A27199376E8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4" name="Freeform 224">
              <a:extLst>
                <a:ext uri="{FF2B5EF4-FFF2-40B4-BE49-F238E27FC236}">
                  <a16:creationId xmlns:a16="http://schemas.microsoft.com/office/drawing/2014/main" id="{00847CB3-23FC-BC49-A773-4CAA75DEFDA8}"/>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5" name="Freeform 225">
              <a:extLst>
                <a:ext uri="{FF2B5EF4-FFF2-40B4-BE49-F238E27FC236}">
                  <a16:creationId xmlns:a16="http://schemas.microsoft.com/office/drawing/2014/main" id="{820D184A-6158-3043-8FE3-7EBD191CA45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6" name="Freeform 226">
              <a:extLst>
                <a:ext uri="{FF2B5EF4-FFF2-40B4-BE49-F238E27FC236}">
                  <a16:creationId xmlns:a16="http://schemas.microsoft.com/office/drawing/2014/main" id="{705CB71C-51D9-E74A-971D-CEC7133EC85D}"/>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7" name="Freeform 227">
              <a:extLst>
                <a:ext uri="{FF2B5EF4-FFF2-40B4-BE49-F238E27FC236}">
                  <a16:creationId xmlns:a16="http://schemas.microsoft.com/office/drawing/2014/main" id="{599C5D88-00D3-7049-9913-0EBC80F69929}"/>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28" name="Freeform 228">
              <a:extLst>
                <a:ext uri="{FF2B5EF4-FFF2-40B4-BE49-F238E27FC236}">
                  <a16:creationId xmlns:a16="http://schemas.microsoft.com/office/drawing/2014/main" id="{CB953B88-6CCC-5549-AE3E-F3A174A4F753}"/>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29" name="Group 229">
            <a:extLst>
              <a:ext uri="{FF2B5EF4-FFF2-40B4-BE49-F238E27FC236}">
                <a16:creationId xmlns:a16="http://schemas.microsoft.com/office/drawing/2014/main" id="{F404250B-47C5-CD44-8907-6D77B198F9BE}"/>
              </a:ext>
            </a:extLst>
          </p:cNvPr>
          <p:cNvGrpSpPr>
            <a:grpSpLocks/>
          </p:cNvGrpSpPr>
          <p:nvPr/>
        </p:nvGrpSpPr>
        <p:grpSpPr bwMode="auto">
          <a:xfrm>
            <a:off x="7992267" y="3555999"/>
            <a:ext cx="88900" cy="458788"/>
            <a:chOff x="3661" y="2160"/>
            <a:chExt cx="257" cy="1334"/>
          </a:xfrm>
        </p:grpSpPr>
        <p:sp>
          <p:nvSpPr>
            <p:cNvPr id="1561830" name="Freeform 230">
              <a:extLst>
                <a:ext uri="{FF2B5EF4-FFF2-40B4-BE49-F238E27FC236}">
                  <a16:creationId xmlns:a16="http://schemas.microsoft.com/office/drawing/2014/main" id="{BF5D7632-D945-6C41-8E8B-6BFBEF58A18F}"/>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1" name="Freeform 231">
              <a:extLst>
                <a:ext uri="{FF2B5EF4-FFF2-40B4-BE49-F238E27FC236}">
                  <a16:creationId xmlns:a16="http://schemas.microsoft.com/office/drawing/2014/main" id="{C7244E21-C13A-EF41-BA09-EBD3B5403325}"/>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2" name="Freeform 232">
              <a:extLst>
                <a:ext uri="{FF2B5EF4-FFF2-40B4-BE49-F238E27FC236}">
                  <a16:creationId xmlns:a16="http://schemas.microsoft.com/office/drawing/2014/main" id="{0DDDF8ED-BA09-8249-882F-2016D1548500}"/>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3" name="Freeform 233">
              <a:extLst>
                <a:ext uri="{FF2B5EF4-FFF2-40B4-BE49-F238E27FC236}">
                  <a16:creationId xmlns:a16="http://schemas.microsoft.com/office/drawing/2014/main" id="{A7F8F271-950D-B948-81F2-A4F79EB8D7F7}"/>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4" name="Freeform 234">
              <a:extLst>
                <a:ext uri="{FF2B5EF4-FFF2-40B4-BE49-F238E27FC236}">
                  <a16:creationId xmlns:a16="http://schemas.microsoft.com/office/drawing/2014/main" id="{28D1B5B2-1709-FF43-8E2F-130C84D124A3}"/>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5" name="Freeform 235">
              <a:extLst>
                <a:ext uri="{FF2B5EF4-FFF2-40B4-BE49-F238E27FC236}">
                  <a16:creationId xmlns:a16="http://schemas.microsoft.com/office/drawing/2014/main" id="{5F6BF66D-0629-F646-A77D-37486148E5D7}"/>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36" name="Group 236">
            <a:extLst>
              <a:ext uri="{FF2B5EF4-FFF2-40B4-BE49-F238E27FC236}">
                <a16:creationId xmlns:a16="http://schemas.microsoft.com/office/drawing/2014/main" id="{4AC88365-EB3F-8844-8495-4FBB8D467B23}"/>
              </a:ext>
            </a:extLst>
          </p:cNvPr>
          <p:cNvGrpSpPr>
            <a:grpSpLocks/>
          </p:cNvGrpSpPr>
          <p:nvPr/>
        </p:nvGrpSpPr>
        <p:grpSpPr bwMode="auto">
          <a:xfrm>
            <a:off x="8144667" y="3555999"/>
            <a:ext cx="88900" cy="458788"/>
            <a:chOff x="3661" y="2160"/>
            <a:chExt cx="257" cy="1334"/>
          </a:xfrm>
        </p:grpSpPr>
        <p:sp>
          <p:nvSpPr>
            <p:cNvPr id="1561837" name="Freeform 237">
              <a:extLst>
                <a:ext uri="{FF2B5EF4-FFF2-40B4-BE49-F238E27FC236}">
                  <a16:creationId xmlns:a16="http://schemas.microsoft.com/office/drawing/2014/main" id="{9D35182D-6FFF-B24A-84E9-58F932F4EDBA}"/>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8" name="Freeform 238">
              <a:extLst>
                <a:ext uri="{FF2B5EF4-FFF2-40B4-BE49-F238E27FC236}">
                  <a16:creationId xmlns:a16="http://schemas.microsoft.com/office/drawing/2014/main" id="{A8F61EE5-244D-DC4D-BB2F-4C03115E3373}"/>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39" name="Freeform 239">
              <a:extLst>
                <a:ext uri="{FF2B5EF4-FFF2-40B4-BE49-F238E27FC236}">
                  <a16:creationId xmlns:a16="http://schemas.microsoft.com/office/drawing/2014/main" id="{A482180F-F844-B04F-B89D-1F1C9EB6941B}"/>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0" name="Freeform 240">
              <a:extLst>
                <a:ext uri="{FF2B5EF4-FFF2-40B4-BE49-F238E27FC236}">
                  <a16:creationId xmlns:a16="http://schemas.microsoft.com/office/drawing/2014/main" id="{67FD9613-0EB3-5D4D-8DB2-227B1EBF7ADD}"/>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1" name="Freeform 241">
              <a:extLst>
                <a:ext uri="{FF2B5EF4-FFF2-40B4-BE49-F238E27FC236}">
                  <a16:creationId xmlns:a16="http://schemas.microsoft.com/office/drawing/2014/main" id="{6A830C77-FF6B-D24E-90CE-A7089FA229CF}"/>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2" name="Freeform 242">
              <a:extLst>
                <a:ext uri="{FF2B5EF4-FFF2-40B4-BE49-F238E27FC236}">
                  <a16:creationId xmlns:a16="http://schemas.microsoft.com/office/drawing/2014/main" id="{106B8843-3E42-0949-943F-B74F17850233}"/>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43" name="Group 243">
            <a:extLst>
              <a:ext uri="{FF2B5EF4-FFF2-40B4-BE49-F238E27FC236}">
                <a16:creationId xmlns:a16="http://schemas.microsoft.com/office/drawing/2014/main" id="{5DE8243A-16EC-AE42-A6FC-AD1B13627599}"/>
              </a:ext>
            </a:extLst>
          </p:cNvPr>
          <p:cNvGrpSpPr>
            <a:grpSpLocks/>
          </p:cNvGrpSpPr>
          <p:nvPr/>
        </p:nvGrpSpPr>
        <p:grpSpPr bwMode="auto">
          <a:xfrm>
            <a:off x="7230267" y="4165599"/>
            <a:ext cx="88900" cy="458788"/>
            <a:chOff x="3661" y="2160"/>
            <a:chExt cx="257" cy="1334"/>
          </a:xfrm>
        </p:grpSpPr>
        <p:sp>
          <p:nvSpPr>
            <p:cNvPr id="1561844" name="Freeform 244">
              <a:extLst>
                <a:ext uri="{FF2B5EF4-FFF2-40B4-BE49-F238E27FC236}">
                  <a16:creationId xmlns:a16="http://schemas.microsoft.com/office/drawing/2014/main" id="{0A8A28D5-91BD-5B49-A95A-FE3DDFEC1FBA}"/>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5" name="Freeform 245">
              <a:extLst>
                <a:ext uri="{FF2B5EF4-FFF2-40B4-BE49-F238E27FC236}">
                  <a16:creationId xmlns:a16="http://schemas.microsoft.com/office/drawing/2014/main" id="{239D10DB-8C53-414A-B57C-31D3114276C1}"/>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6" name="Freeform 246">
              <a:extLst>
                <a:ext uri="{FF2B5EF4-FFF2-40B4-BE49-F238E27FC236}">
                  <a16:creationId xmlns:a16="http://schemas.microsoft.com/office/drawing/2014/main" id="{3C89661E-23F3-6041-82AF-9E2D014428B1}"/>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7" name="Freeform 247">
              <a:extLst>
                <a:ext uri="{FF2B5EF4-FFF2-40B4-BE49-F238E27FC236}">
                  <a16:creationId xmlns:a16="http://schemas.microsoft.com/office/drawing/2014/main" id="{C8F6E7D6-5443-5740-B5D2-1570E3B7228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8" name="Freeform 248">
              <a:extLst>
                <a:ext uri="{FF2B5EF4-FFF2-40B4-BE49-F238E27FC236}">
                  <a16:creationId xmlns:a16="http://schemas.microsoft.com/office/drawing/2014/main" id="{E2A04D03-92C3-7F43-93B8-309B01F57FCC}"/>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49" name="Freeform 249">
              <a:extLst>
                <a:ext uri="{FF2B5EF4-FFF2-40B4-BE49-F238E27FC236}">
                  <a16:creationId xmlns:a16="http://schemas.microsoft.com/office/drawing/2014/main" id="{392EF161-371E-544F-AD06-F80AAC12249C}"/>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50" name="Group 250">
            <a:extLst>
              <a:ext uri="{FF2B5EF4-FFF2-40B4-BE49-F238E27FC236}">
                <a16:creationId xmlns:a16="http://schemas.microsoft.com/office/drawing/2014/main" id="{DA589486-C18C-524C-82FD-47E26EB36104}"/>
              </a:ext>
            </a:extLst>
          </p:cNvPr>
          <p:cNvGrpSpPr>
            <a:grpSpLocks/>
          </p:cNvGrpSpPr>
          <p:nvPr/>
        </p:nvGrpSpPr>
        <p:grpSpPr bwMode="auto">
          <a:xfrm>
            <a:off x="7382667" y="4165599"/>
            <a:ext cx="88900" cy="458788"/>
            <a:chOff x="3661" y="2160"/>
            <a:chExt cx="257" cy="1334"/>
          </a:xfrm>
        </p:grpSpPr>
        <p:sp>
          <p:nvSpPr>
            <p:cNvPr id="1561851" name="Freeform 251">
              <a:extLst>
                <a:ext uri="{FF2B5EF4-FFF2-40B4-BE49-F238E27FC236}">
                  <a16:creationId xmlns:a16="http://schemas.microsoft.com/office/drawing/2014/main" id="{EF171AC0-619E-044D-BEB5-1E4BA3CB5906}"/>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52" name="Freeform 252">
              <a:extLst>
                <a:ext uri="{FF2B5EF4-FFF2-40B4-BE49-F238E27FC236}">
                  <a16:creationId xmlns:a16="http://schemas.microsoft.com/office/drawing/2014/main" id="{40DC13A9-3E8B-5D42-BC8A-89495D7A7A0A}"/>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53" name="Freeform 253">
              <a:extLst>
                <a:ext uri="{FF2B5EF4-FFF2-40B4-BE49-F238E27FC236}">
                  <a16:creationId xmlns:a16="http://schemas.microsoft.com/office/drawing/2014/main" id="{82E4422E-2C29-EC45-A586-28E3C34D3D42}"/>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54" name="Freeform 254">
              <a:extLst>
                <a:ext uri="{FF2B5EF4-FFF2-40B4-BE49-F238E27FC236}">
                  <a16:creationId xmlns:a16="http://schemas.microsoft.com/office/drawing/2014/main" id="{C1DDC5B0-0A80-1540-B0A5-31D915242F80}"/>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55" name="Freeform 255">
              <a:extLst>
                <a:ext uri="{FF2B5EF4-FFF2-40B4-BE49-F238E27FC236}">
                  <a16:creationId xmlns:a16="http://schemas.microsoft.com/office/drawing/2014/main" id="{7FDAC1C5-C401-8C44-9073-11825AC82AD9}"/>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56" name="Freeform 256">
              <a:extLst>
                <a:ext uri="{FF2B5EF4-FFF2-40B4-BE49-F238E27FC236}">
                  <a16:creationId xmlns:a16="http://schemas.microsoft.com/office/drawing/2014/main" id="{3B7B611F-0E5D-9C41-B646-BC94D4732877}"/>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57" name="Group 257">
            <a:extLst>
              <a:ext uri="{FF2B5EF4-FFF2-40B4-BE49-F238E27FC236}">
                <a16:creationId xmlns:a16="http://schemas.microsoft.com/office/drawing/2014/main" id="{A3609250-41A8-424B-B703-366673C012CD}"/>
              </a:ext>
            </a:extLst>
          </p:cNvPr>
          <p:cNvGrpSpPr>
            <a:grpSpLocks/>
          </p:cNvGrpSpPr>
          <p:nvPr/>
        </p:nvGrpSpPr>
        <p:grpSpPr bwMode="auto">
          <a:xfrm>
            <a:off x="7535067" y="4165599"/>
            <a:ext cx="88900" cy="458788"/>
            <a:chOff x="3661" y="2160"/>
            <a:chExt cx="257" cy="1334"/>
          </a:xfrm>
        </p:grpSpPr>
        <p:sp>
          <p:nvSpPr>
            <p:cNvPr id="1561858" name="Freeform 258">
              <a:extLst>
                <a:ext uri="{FF2B5EF4-FFF2-40B4-BE49-F238E27FC236}">
                  <a16:creationId xmlns:a16="http://schemas.microsoft.com/office/drawing/2014/main" id="{2B47E4BD-7FC2-4F46-B99D-467807B805F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59" name="Freeform 259">
              <a:extLst>
                <a:ext uri="{FF2B5EF4-FFF2-40B4-BE49-F238E27FC236}">
                  <a16:creationId xmlns:a16="http://schemas.microsoft.com/office/drawing/2014/main" id="{FE669F2C-8783-A54C-BA15-536AF806111C}"/>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0" name="Freeform 260">
              <a:extLst>
                <a:ext uri="{FF2B5EF4-FFF2-40B4-BE49-F238E27FC236}">
                  <a16:creationId xmlns:a16="http://schemas.microsoft.com/office/drawing/2014/main" id="{90250DEF-2393-0243-B989-6B59EFA254D6}"/>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1" name="Freeform 261">
              <a:extLst>
                <a:ext uri="{FF2B5EF4-FFF2-40B4-BE49-F238E27FC236}">
                  <a16:creationId xmlns:a16="http://schemas.microsoft.com/office/drawing/2014/main" id="{BE99D8CD-DF4B-044D-AAAE-0363F33F2BC8}"/>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2" name="Freeform 262">
              <a:extLst>
                <a:ext uri="{FF2B5EF4-FFF2-40B4-BE49-F238E27FC236}">
                  <a16:creationId xmlns:a16="http://schemas.microsoft.com/office/drawing/2014/main" id="{2B145ECC-13DA-5942-872E-DBE2E1C2CCD9}"/>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3" name="Freeform 263">
              <a:extLst>
                <a:ext uri="{FF2B5EF4-FFF2-40B4-BE49-F238E27FC236}">
                  <a16:creationId xmlns:a16="http://schemas.microsoft.com/office/drawing/2014/main" id="{916F64B4-F26B-6C40-9491-BEC0A7FF41EE}"/>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64" name="Group 264">
            <a:extLst>
              <a:ext uri="{FF2B5EF4-FFF2-40B4-BE49-F238E27FC236}">
                <a16:creationId xmlns:a16="http://schemas.microsoft.com/office/drawing/2014/main" id="{4F5264AC-82F6-0143-96CA-DA3DEED0E7E2}"/>
              </a:ext>
            </a:extLst>
          </p:cNvPr>
          <p:cNvGrpSpPr>
            <a:grpSpLocks/>
          </p:cNvGrpSpPr>
          <p:nvPr/>
        </p:nvGrpSpPr>
        <p:grpSpPr bwMode="auto">
          <a:xfrm>
            <a:off x="7687467" y="4165599"/>
            <a:ext cx="88900" cy="458788"/>
            <a:chOff x="3661" y="2160"/>
            <a:chExt cx="257" cy="1334"/>
          </a:xfrm>
        </p:grpSpPr>
        <p:sp>
          <p:nvSpPr>
            <p:cNvPr id="1561865" name="Freeform 265">
              <a:extLst>
                <a:ext uri="{FF2B5EF4-FFF2-40B4-BE49-F238E27FC236}">
                  <a16:creationId xmlns:a16="http://schemas.microsoft.com/office/drawing/2014/main" id="{0270A5C1-5BA7-784C-A5F0-1036A8CE6D33}"/>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6" name="Freeform 266">
              <a:extLst>
                <a:ext uri="{FF2B5EF4-FFF2-40B4-BE49-F238E27FC236}">
                  <a16:creationId xmlns:a16="http://schemas.microsoft.com/office/drawing/2014/main" id="{76816408-74D0-EB4E-9E65-32C8D2EBF4F6}"/>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7" name="Freeform 267">
              <a:extLst>
                <a:ext uri="{FF2B5EF4-FFF2-40B4-BE49-F238E27FC236}">
                  <a16:creationId xmlns:a16="http://schemas.microsoft.com/office/drawing/2014/main" id="{3C0BE61E-9603-D143-A3D2-03A6521FCFDA}"/>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8" name="Freeform 268">
              <a:extLst>
                <a:ext uri="{FF2B5EF4-FFF2-40B4-BE49-F238E27FC236}">
                  <a16:creationId xmlns:a16="http://schemas.microsoft.com/office/drawing/2014/main" id="{E831E9B5-6B0B-864A-8C6B-BD8F0513D276}"/>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69" name="Freeform 269">
              <a:extLst>
                <a:ext uri="{FF2B5EF4-FFF2-40B4-BE49-F238E27FC236}">
                  <a16:creationId xmlns:a16="http://schemas.microsoft.com/office/drawing/2014/main" id="{10E0DE38-ED13-BC44-9D67-6ACD655E2897}"/>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70" name="Freeform 270">
              <a:extLst>
                <a:ext uri="{FF2B5EF4-FFF2-40B4-BE49-F238E27FC236}">
                  <a16:creationId xmlns:a16="http://schemas.microsoft.com/office/drawing/2014/main" id="{A48625D7-5CA4-ED4C-B490-7C6F9AD0903D}"/>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71" name="Group 271">
            <a:extLst>
              <a:ext uri="{FF2B5EF4-FFF2-40B4-BE49-F238E27FC236}">
                <a16:creationId xmlns:a16="http://schemas.microsoft.com/office/drawing/2014/main" id="{8467D1FF-E097-DC47-BF04-FCA16C323C9D}"/>
              </a:ext>
            </a:extLst>
          </p:cNvPr>
          <p:cNvGrpSpPr>
            <a:grpSpLocks/>
          </p:cNvGrpSpPr>
          <p:nvPr/>
        </p:nvGrpSpPr>
        <p:grpSpPr bwMode="auto">
          <a:xfrm>
            <a:off x="7839867" y="4165599"/>
            <a:ext cx="88900" cy="458788"/>
            <a:chOff x="3661" y="2160"/>
            <a:chExt cx="257" cy="1334"/>
          </a:xfrm>
        </p:grpSpPr>
        <p:sp>
          <p:nvSpPr>
            <p:cNvPr id="1561872" name="Freeform 272">
              <a:extLst>
                <a:ext uri="{FF2B5EF4-FFF2-40B4-BE49-F238E27FC236}">
                  <a16:creationId xmlns:a16="http://schemas.microsoft.com/office/drawing/2014/main" id="{0A1B1A17-585A-F24F-B51E-E5852325D7E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73" name="Freeform 273">
              <a:extLst>
                <a:ext uri="{FF2B5EF4-FFF2-40B4-BE49-F238E27FC236}">
                  <a16:creationId xmlns:a16="http://schemas.microsoft.com/office/drawing/2014/main" id="{5F66B3EA-B3CF-EA46-BC6D-72444451B215}"/>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74" name="Freeform 274">
              <a:extLst>
                <a:ext uri="{FF2B5EF4-FFF2-40B4-BE49-F238E27FC236}">
                  <a16:creationId xmlns:a16="http://schemas.microsoft.com/office/drawing/2014/main" id="{66BD4723-CEA8-8B4F-AD3C-7873175C9FB7}"/>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75" name="Freeform 275">
              <a:extLst>
                <a:ext uri="{FF2B5EF4-FFF2-40B4-BE49-F238E27FC236}">
                  <a16:creationId xmlns:a16="http://schemas.microsoft.com/office/drawing/2014/main" id="{22954D25-7520-464E-81AE-40F7CEBD2527}"/>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76" name="Freeform 276">
              <a:extLst>
                <a:ext uri="{FF2B5EF4-FFF2-40B4-BE49-F238E27FC236}">
                  <a16:creationId xmlns:a16="http://schemas.microsoft.com/office/drawing/2014/main" id="{E8CB29DA-A2D9-B146-98A2-54D34061A9A5}"/>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77" name="Freeform 277">
              <a:extLst>
                <a:ext uri="{FF2B5EF4-FFF2-40B4-BE49-F238E27FC236}">
                  <a16:creationId xmlns:a16="http://schemas.microsoft.com/office/drawing/2014/main" id="{9B4571DE-030B-EB4D-9DF4-BFD8BFEF742D}"/>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78" name="Group 278">
            <a:extLst>
              <a:ext uri="{FF2B5EF4-FFF2-40B4-BE49-F238E27FC236}">
                <a16:creationId xmlns:a16="http://schemas.microsoft.com/office/drawing/2014/main" id="{2D11076F-4457-FE47-A605-4C09F4489D83}"/>
              </a:ext>
            </a:extLst>
          </p:cNvPr>
          <p:cNvGrpSpPr>
            <a:grpSpLocks/>
          </p:cNvGrpSpPr>
          <p:nvPr/>
        </p:nvGrpSpPr>
        <p:grpSpPr bwMode="auto">
          <a:xfrm>
            <a:off x="7992267" y="4165599"/>
            <a:ext cx="88900" cy="458788"/>
            <a:chOff x="3661" y="2160"/>
            <a:chExt cx="257" cy="1334"/>
          </a:xfrm>
        </p:grpSpPr>
        <p:sp>
          <p:nvSpPr>
            <p:cNvPr id="1561879" name="Freeform 279">
              <a:extLst>
                <a:ext uri="{FF2B5EF4-FFF2-40B4-BE49-F238E27FC236}">
                  <a16:creationId xmlns:a16="http://schemas.microsoft.com/office/drawing/2014/main" id="{197272C6-345A-274F-B09D-0E5299EBF99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0" name="Freeform 280">
              <a:extLst>
                <a:ext uri="{FF2B5EF4-FFF2-40B4-BE49-F238E27FC236}">
                  <a16:creationId xmlns:a16="http://schemas.microsoft.com/office/drawing/2014/main" id="{B5BC676D-DDBA-9141-8B88-E55F279AA4F8}"/>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1" name="Freeform 281">
              <a:extLst>
                <a:ext uri="{FF2B5EF4-FFF2-40B4-BE49-F238E27FC236}">
                  <a16:creationId xmlns:a16="http://schemas.microsoft.com/office/drawing/2014/main" id="{583B73C6-CEBB-5D4F-98DF-038A1232E35C}"/>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2" name="Freeform 282">
              <a:extLst>
                <a:ext uri="{FF2B5EF4-FFF2-40B4-BE49-F238E27FC236}">
                  <a16:creationId xmlns:a16="http://schemas.microsoft.com/office/drawing/2014/main" id="{372E19BD-1943-DD43-9FD1-96543FEB6DE7}"/>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3" name="Freeform 283">
              <a:extLst>
                <a:ext uri="{FF2B5EF4-FFF2-40B4-BE49-F238E27FC236}">
                  <a16:creationId xmlns:a16="http://schemas.microsoft.com/office/drawing/2014/main" id="{8D512E9E-3058-1A4B-8177-BA82220674FA}"/>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4" name="Freeform 284">
              <a:extLst>
                <a:ext uri="{FF2B5EF4-FFF2-40B4-BE49-F238E27FC236}">
                  <a16:creationId xmlns:a16="http://schemas.microsoft.com/office/drawing/2014/main" id="{A752C764-A25C-8E43-8D19-F1C85A8052D8}"/>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85" name="Group 285">
            <a:extLst>
              <a:ext uri="{FF2B5EF4-FFF2-40B4-BE49-F238E27FC236}">
                <a16:creationId xmlns:a16="http://schemas.microsoft.com/office/drawing/2014/main" id="{59712E6C-B97D-8F45-9746-463C8A89A5DF}"/>
              </a:ext>
            </a:extLst>
          </p:cNvPr>
          <p:cNvGrpSpPr>
            <a:grpSpLocks/>
          </p:cNvGrpSpPr>
          <p:nvPr/>
        </p:nvGrpSpPr>
        <p:grpSpPr bwMode="auto">
          <a:xfrm>
            <a:off x="8144667" y="4165599"/>
            <a:ext cx="88900" cy="458788"/>
            <a:chOff x="3661" y="2160"/>
            <a:chExt cx="257" cy="1334"/>
          </a:xfrm>
        </p:grpSpPr>
        <p:sp>
          <p:nvSpPr>
            <p:cNvPr id="1561886" name="Freeform 286">
              <a:extLst>
                <a:ext uri="{FF2B5EF4-FFF2-40B4-BE49-F238E27FC236}">
                  <a16:creationId xmlns:a16="http://schemas.microsoft.com/office/drawing/2014/main" id="{38CDF09F-41FD-FC44-A911-6CC295347DD0}"/>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7" name="Freeform 287">
              <a:extLst>
                <a:ext uri="{FF2B5EF4-FFF2-40B4-BE49-F238E27FC236}">
                  <a16:creationId xmlns:a16="http://schemas.microsoft.com/office/drawing/2014/main" id="{D4FB5183-3F05-854C-A22F-E820108294C9}"/>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8" name="Freeform 288">
              <a:extLst>
                <a:ext uri="{FF2B5EF4-FFF2-40B4-BE49-F238E27FC236}">
                  <a16:creationId xmlns:a16="http://schemas.microsoft.com/office/drawing/2014/main" id="{E227B43F-962D-8D40-8772-CC4272060D27}"/>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89" name="Freeform 289">
              <a:extLst>
                <a:ext uri="{FF2B5EF4-FFF2-40B4-BE49-F238E27FC236}">
                  <a16:creationId xmlns:a16="http://schemas.microsoft.com/office/drawing/2014/main" id="{14C37820-15F9-0B4A-B3D8-41FED8819A08}"/>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0" name="Freeform 290">
              <a:extLst>
                <a:ext uri="{FF2B5EF4-FFF2-40B4-BE49-F238E27FC236}">
                  <a16:creationId xmlns:a16="http://schemas.microsoft.com/office/drawing/2014/main" id="{02861EF6-BA79-954F-9754-7B1621789131}"/>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1" name="Freeform 291">
              <a:extLst>
                <a:ext uri="{FF2B5EF4-FFF2-40B4-BE49-F238E27FC236}">
                  <a16:creationId xmlns:a16="http://schemas.microsoft.com/office/drawing/2014/main" id="{2F1F1B29-65B3-4141-A369-44165D47CCCD}"/>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92" name="Group 292">
            <a:extLst>
              <a:ext uri="{FF2B5EF4-FFF2-40B4-BE49-F238E27FC236}">
                <a16:creationId xmlns:a16="http://schemas.microsoft.com/office/drawing/2014/main" id="{9CB58C6B-0AF4-8D46-B027-41363919EAAF}"/>
              </a:ext>
            </a:extLst>
          </p:cNvPr>
          <p:cNvGrpSpPr>
            <a:grpSpLocks/>
          </p:cNvGrpSpPr>
          <p:nvPr/>
        </p:nvGrpSpPr>
        <p:grpSpPr bwMode="auto">
          <a:xfrm>
            <a:off x="8297067" y="4165599"/>
            <a:ext cx="88900" cy="458788"/>
            <a:chOff x="3661" y="2160"/>
            <a:chExt cx="257" cy="1334"/>
          </a:xfrm>
        </p:grpSpPr>
        <p:sp>
          <p:nvSpPr>
            <p:cNvPr id="1561893" name="Freeform 293">
              <a:extLst>
                <a:ext uri="{FF2B5EF4-FFF2-40B4-BE49-F238E27FC236}">
                  <a16:creationId xmlns:a16="http://schemas.microsoft.com/office/drawing/2014/main" id="{E8FD7442-F9BE-5A43-8A17-3D7FF4BEC1A7}"/>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4" name="Freeform 294">
              <a:extLst>
                <a:ext uri="{FF2B5EF4-FFF2-40B4-BE49-F238E27FC236}">
                  <a16:creationId xmlns:a16="http://schemas.microsoft.com/office/drawing/2014/main" id="{8AE639C9-CE37-7642-9839-B3BA399CC7F1}"/>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5" name="Freeform 295">
              <a:extLst>
                <a:ext uri="{FF2B5EF4-FFF2-40B4-BE49-F238E27FC236}">
                  <a16:creationId xmlns:a16="http://schemas.microsoft.com/office/drawing/2014/main" id="{179D05F1-5924-1241-888B-886114BF08B0}"/>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6" name="Freeform 296">
              <a:extLst>
                <a:ext uri="{FF2B5EF4-FFF2-40B4-BE49-F238E27FC236}">
                  <a16:creationId xmlns:a16="http://schemas.microsoft.com/office/drawing/2014/main" id="{CBCD43E5-F3F9-0742-980B-89DBA2AC83CF}"/>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7" name="Freeform 297">
              <a:extLst>
                <a:ext uri="{FF2B5EF4-FFF2-40B4-BE49-F238E27FC236}">
                  <a16:creationId xmlns:a16="http://schemas.microsoft.com/office/drawing/2014/main" id="{9364C9DB-4322-E140-A563-220B62AA8D5B}"/>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898" name="Freeform 298">
              <a:extLst>
                <a:ext uri="{FF2B5EF4-FFF2-40B4-BE49-F238E27FC236}">
                  <a16:creationId xmlns:a16="http://schemas.microsoft.com/office/drawing/2014/main" id="{5720828B-3B9F-B14D-B371-7B3CC3E4932C}"/>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899" name="Group 299">
            <a:extLst>
              <a:ext uri="{FF2B5EF4-FFF2-40B4-BE49-F238E27FC236}">
                <a16:creationId xmlns:a16="http://schemas.microsoft.com/office/drawing/2014/main" id="{ED912B04-8B6C-A140-AE74-E49647AB12DE}"/>
              </a:ext>
            </a:extLst>
          </p:cNvPr>
          <p:cNvGrpSpPr>
            <a:grpSpLocks/>
          </p:cNvGrpSpPr>
          <p:nvPr/>
        </p:nvGrpSpPr>
        <p:grpSpPr bwMode="auto">
          <a:xfrm>
            <a:off x="8449467" y="4165599"/>
            <a:ext cx="88900" cy="458788"/>
            <a:chOff x="3661" y="2160"/>
            <a:chExt cx="257" cy="1334"/>
          </a:xfrm>
        </p:grpSpPr>
        <p:sp>
          <p:nvSpPr>
            <p:cNvPr id="1561900" name="Freeform 300">
              <a:extLst>
                <a:ext uri="{FF2B5EF4-FFF2-40B4-BE49-F238E27FC236}">
                  <a16:creationId xmlns:a16="http://schemas.microsoft.com/office/drawing/2014/main" id="{8B3D1DAE-7E2F-6B4D-B710-342F6B0DE9A7}"/>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1" name="Freeform 301">
              <a:extLst>
                <a:ext uri="{FF2B5EF4-FFF2-40B4-BE49-F238E27FC236}">
                  <a16:creationId xmlns:a16="http://schemas.microsoft.com/office/drawing/2014/main" id="{CC429CAB-9FD6-4043-8693-769B9089959F}"/>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2" name="Freeform 302">
              <a:extLst>
                <a:ext uri="{FF2B5EF4-FFF2-40B4-BE49-F238E27FC236}">
                  <a16:creationId xmlns:a16="http://schemas.microsoft.com/office/drawing/2014/main" id="{EDB6A3BD-7445-5C4D-B745-86D374118401}"/>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3" name="Freeform 303">
              <a:extLst>
                <a:ext uri="{FF2B5EF4-FFF2-40B4-BE49-F238E27FC236}">
                  <a16:creationId xmlns:a16="http://schemas.microsoft.com/office/drawing/2014/main" id="{8160B1B0-1CDB-A64D-8B9A-0C4D12839E06}"/>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4" name="Freeform 304">
              <a:extLst>
                <a:ext uri="{FF2B5EF4-FFF2-40B4-BE49-F238E27FC236}">
                  <a16:creationId xmlns:a16="http://schemas.microsoft.com/office/drawing/2014/main" id="{16BD54FF-C389-C54C-A1CD-2B791DE640CB}"/>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5" name="Freeform 305">
              <a:extLst>
                <a:ext uri="{FF2B5EF4-FFF2-40B4-BE49-F238E27FC236}">
                  <a16:creationId xmlns:a16="http://schemas.microsoft.com/office/drawing/2014/main" id="{C54C0388-39A0-F141-B2B7-AF7098EC307F}"/>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906" name="Group 306">
            <a:extLst>
              <a:ext uri="{FF2B5EF4-FFF2-40B4-BE49-F238E27FC236}">
                <a16:creationId xmlns:a16="http://schemas.microsoft.com/office/drawing/2014/main" id="{C9EE4063-6ECD-6A47-A881-31AD698DC690}"/>
              </a:ext>
            </a:extLst>
          </p:cNvPr>
          <p:cNvGrpSpPr>
            <a:grpSpLocks/>
          </p:cNvGrpSpPr>
          <p:nvPr/>
        </p:nvGrpSpPr>
        <p:grpSpPr bwMode="auto">
          <a:xfrm>
            <a:off x="8601867" y="4165599"/>
            <a:ext cx="88900" cy="458788"/>
            <a:chOff x="3661" y="2160"/>
            <a:chExt cx="257" cy="1334"/>
          </a:xfrm>
        </p:grpSpPr>
        <p:sp>
          <p:nvSpPr>
            <p:cNvPr id="1561907" name="Freeform 307">
              <a:extLst>
                <a:ext uri="{FF2B5EF4-FFF2-40B4-BE49-F238E27FC236}">
                  <a16:creationId xmlns:a16="http://schemas.microsoft.com/office/drawing/2014/main" id="{442A338B-A9B3-E748-AF05-50C3B9043641}"/>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8" name="Freeform 308">
              <a:extLst>
                <a:ext uri="{FF2B5EF4-FFF2-40B4-BE49-F238E27FC236}">
                  <a16:creationId xmlns:a16="http://schemas.microsoft.com/office/drawing/2014/main" id="{90C75E40-E3A1-5542-BDA0-0FA145DB3FB2}"/>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09" name="Freeform 309">
              <a:extLst>
                <a:ext uri="{FF2B5EF4-FFF2-40B4-BE49-F238E27FC236}">
                  <a16:creationId xmlns:a16="http://schemas.microsoft.com/office/drawing/2014/main" id="{E73ABFC0-D569-4649-A4BC-212A9853E911}"/>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0" name="Freeform 310">
              <a:extLst>
                <a:ext uri="{FF2B5EF4-FFF2-40B4-BE49-F238E27FC236}">
                  <a16:creationId xmlns:a16="http://schemas.microsoft.com/office/drawing/2014/main" id="{D5C3838E-52FB-A241-905D-CEE5C263E5A4}"/>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1" name="Freeform 311">
              <a:extLst>
                <a:ext uri="{FF2B5EF4-FFF2-40B4-BE49-F238E27FC236}">
                  <a16:creationId xmlns:a16="http://schemas.microsoft.com/office/drawing/2014/main" id="{CC5E8A40-0946-0C42-B492-3BBC8A7C66F7}"/>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2" name="Freeform 312">
              <a:extLst>
                <a:ext uri="{FF2B5EF4-FFF2-40B4-BE49-F238E27FC236}">
                  <a16:creationId xmlns:a16="http://schemas.microsoft.com/office/drawing/2014/main" id="{2DBDB384-AD80-D347-A403-2BDD7AA53454}"/>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913" name="Group 313">
            <a:extLst>
              <a:ext uri="{FF2B5EF4-FFF2-40B4-BE49-F238E27FC236}">
                <a16:creationId xmlns:a16="http://schemas.microsoft.com/office/drawing/2014/main" id="{30977877-0806-D04C-925A-99F707F7FEEA}"/>
              </a:ext>
            </a:extLst>
          </p:cNvPr>
          <p:cNvGrpSpPr>
            <a:grpSpLocks/>
          </p:cNvGrpSpPr>
          <p:nvPr/>
        </p:nvGrpSpPr>
        <p:grpSpPr bwMode="auto">
          <a:xfrm>
            <a:off x="8754267" y="4165599"/>
            <a:ext cx="88900" cy="458788"/>
            <a:chOff x="3661" y="2160"/>
            <a:chExt cx="257" cy="1334"/>
          </a:xfrm>
        </p:grpSpPr>
        <p:sp>
          <p:nvSpPr>
            <p:cNvPr id="1561914" name="Freeform 314">
              <a:extLst>
                <a:ext uri="{FF2B5EF4-FFF2-40B4-BE49-F238E27FC236}">
                  <a16:creationId xmlns:a16="http://schemas.microsoft.com/office/drawing/2014/main" id="{2EA0E0CA-48D2-D14E-91E8-C46D0744A74E}"/>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5" name="Freeform 315">
              <a:extLst>
                <a:ext uri="{FF2B5EF4-FFF2-40B4-BE49-F238E27FC236}">
                  <a16:creationId xmlns:a16="http://schemas.microsoft.com/office/drawing/2014/main" id="{E1A63BDB-DC3C-CE45-BB3D-E9FC81D6A1C5}"/>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6" name="Freeform 316">
              <a:extLst>
                <a:ext uri="{FF2B5EF4-FFF2-40B4-BE49-F238E27FC236}">
                  <a16:creationId xmlns:a16="http://schemas.microsoft.com/office/drawing/2014/main" id="{CE1B4696-CF1C-E449-AE62-FD4D20ED325E}"/>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7" name="Freeform 317">
              <a:extLst>
                <a:ext uri="{FF2B5EF4-FFF2-40B4-BE49-F238E27FC236}">
                  <a16:creationId xmlns:a16="http://schemas.microsoft.com/office/drawing/2014/main" id="{0DF2C3FC-3D63-0A4A-AF8E-FB3BBC32102E}"/>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8" name="Freeform 318">
              <a:extLst>
                <a:ext uri="{FF2B5EF4-FFF2-40B4-BE49-F238E27FC236}">
                  <a16:creationId xmlns:a16="http://schemas.microsoft.com/office/drawing/2014/main" id="{7B05C501-A351-0D48-BEDB-DE2FBEFE5830}"/>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19" name="Freeform 319">
              <a:extLst>
                <a:ext uri="{FF2B5EF4-FFF2-40B4-BE49-F238E27FC236}">
                  <a16:creationId xmlns:a16="http://schemas.microsoft.com/office/drawing/2014/main" id="{81FAC4C6-BA12-FC4B-BC4B-89489BC339B3}"/>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grpSp>
        <p:nvGrpSpPr>
          <p:cNvPr id="1561920" name="Group 320">
            <a:extLst>
              <a:ext uri="{FF2B5EF4-FFF2-40B4-BE49-F238E27FC236}">
                <a16:creationId xmlns:a16="http://schemas.microsoft.com/office/drawing/2014/main" id="{76990E39-1A2E-6740-A53C-D5302917F422}"/>
              </a:ext>
            </a:extLst>
          </p:cNvPr>
          <p:cNvGrpSpPr>
            <a:grpSpLocks/>
          </p:cNvGrpSpPr>
          <p:nvPr/>
        </p:nvGrpSpPr>
        <p:grpSpPr bwMode="auto">
          <a:xfrm>
            <a:off x="8906667" y="4165599"/>
            <a:ext cx="88900" cy="458788"/>
            <a:chOff x="3661" y="2160"/>
            <a:chExt cx="257" cy="1334"/>
          </a:xfrm>
        </p:grpSpPr>
        <p:sp>
          <p:nvSpPr>
            <p:cNvPr id="1561921" name="Freeform 321">
              <a:extLst>
                <a:ext uri="{FF2B5EF4-FFF2-40B4-BE49-F238E27FC236}">
                  <a16:creationId xmlns:a16="http://schemas.microsoft.com/office/drawing/2014/main" id="{FFD9C283-EBE1-174A-BEDE-3211344BECB3}"/>
                </a:ext>
              </a:extLst>
            </p:cNvPr>
            <p:cNvSpPr>
              <a:spLocks/>
            </p:cNvSpPr>
            <p:nvPr/>
          </p:nvSpPr>
          <p:spPr bwMode="auto">
            <a:xfrm>
              <a:off x="3735" y="2160"/>
              <a:ext cx="168" cy="287"/>
            </a:xfrm>
            <a:custGeom>
              <a:avLst/>
              <a:gdLst>
                <a:gd name="T0" fmla="*/ 0 w 168"/>
                <a:gd name="T1" fmla="*/ 122 h 287"/>
                <a:gd name="T2" fmla="*/ 12 w 168"/>
                <a:gd name="T3" fmla="*/ 63 h 287"/>
                <a:gd name="T4" fmla="*/ 28 w 168"/>
                <a:gd name="T5" fmla="*/ 32 h 287"/>
                <a:gd name="T6" fmla="*/ 48 w 168"/>
                <a:gd name="T7" fmla="*/ 11 h 287"/>
                <a:gd name="T8" fmla="*/ 68 w 168"/>
                <a:gd name="T9" fmla="*/ 0 h 287"/>
                <a:gd name="T10" fmla="*/ 95 w 168"/>
                <a:gd name="T11" fmla="*/ 4 h 287"/>
                <a:gd name="T12" fmla="*/ 112 w 168"/>
                <a:gd name="T13" fmla="*/ 27 h 287"/>
                <a:gd name="T14" fmla="*/ 128 w 168"/>
                <a:gd name="T15" fmla="*/ 70 h 287"/>
                <a:gd name="T16" fmla="*/ 135 w 168"/>
                <a:gd name="T17" fmla="*/ 127 h 287"/>
                <a:gd name="T18" fmla="*/ 135 w 168"/>
                <a:gd name="T19" fmla="*/ 191 h 287"/>
                <a:gd name="T20" fmla="*/ 167 w 168"/>
                <a:gd name="T21" fmla="*/ 236 h 287"/>
                <a:gd name="T22" fmla="*/ 168 w 168"/>
                <a:gd name="T23" fmla="*/ 255 h 287"/>
                <a:gd name="T24" fmla="*/ 163 w 168"/>
                <a:gd name="T25" fmla="*/ 257 h 287"/>
                <a:gd name="T26" fmla="*/ 132 w 168"/>
                <a:gd name="T27" fmla="*/ 218 h 287"/>
                <a:gd name="T28" fmla="*/ 123 w 168"/>
                <a:gd name="T29" fmla="*/ 246 h 287"/>
                <a:gd name="T30" fmla="*/ 104 w 168"/>
                <a:gd name="T31" fmla="*/ 271 h 287"/>
                <a:gd name="T32" fmla="*/ 87 w 168"/>
                <a:gd name="T33" fmla="*/ 284 h 287"/>
                <a:gd name="T34" fmla="*/ 59 w 168"/>
                <a:gd name="T35" fmla="*/ 287 h 287"/>
                <a:gd name="T36" fmla="*/ 23 w 168"/>
                <a:gd name="T37" fmla="*/ 268 h 287"/>
                <a:gd name="T38" fmla="*/ 7 w 168"/>
                <a:gd name="T39" fmla="*/ 225 h 287"/>
                <a:gd name="T40" fmla="*/ 0 w 168"/>
                <a:gd name="T41" fmla="*/ 182 h 287"/>
                <a:gd name="T42" fmla="*/ 0 w 168"/>
                <a:gd name="T43" fmla="*/ 122 h 2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8"/>
                <a:gd name="T67" fmla="*/ 0 h 287"/>
                <a:gd name="T68" fmla="*/ 168 w 168"/>
                <a:gd name="T69" fmla="*/ 287 h 2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8" h="287">
                  <a:moveTo>
                    <a:pt x="0" y="122"/>
                  </a:moveTo>
                  <a:lnTo>
                    <a:pt x="12" y="63"/>
                  </a:lnTo>
                  <a:lnTo>
                    <a:pt x="28" y="32"/>
                  </a:lnTo>
                  <a:lnTo>
                    <a:pt x="48" y="11"/>
                  </a:lnTo>
                  <a:lnTo>
                    <a:pt x="68" y="0"/>
                  </a:lnTo>
                  <a:lnTo>
                    <a:pt x="95" y="4"/>
                  </a:lnTo>
                  <a:lnTo>
                    <a:pt x="112" y="27"/>
                  </a:lnTo>
                  <a:lnTo>
                    <a:pt x="128" y="70"/>
                  </a:lnTo>
                  <a:lnTo>
                    <a:pt x="135" y="127"/>
                  </a:lnTo>
                  <a:lnTo>
                    <a:pt x="135" y="191"/>
                  </a:lnTo>
                  <a:lnTo>
                    <a:pt x="167" y="236"/>
                  </a:lnTo>
                  <a:lnTo>
                    <a:pt x="168" y="255"/>
                  </a:lnTo>
                  <a:lnTo>
                    <a:pt x="163" y="257"/>
                  </a:lnTo>
                  <a:lnTo>
                    <a:pt x="132" y="218"/>
                  </a:lnTo>
                  <a:lnTo>
                    <a:pt x="123" y="246"/>
                  </a:lnTo>
                  <a:lnTo>
                    <a:pt x="104" y="271"/>
                  </a:lnTo>
                  <a:lnTo>
                    <a:pt x="87" y="284"/>
                  </a:lnTo>
                  <a:lnTo>
                    <a:pt x="59" y="287"/>
                  </a:lnTo>
                  <a:lnTo>
                    <a:pt x="23" y="268"/>
                  </a:lnTo>
                  <a:lnTo>
                    <a:pt x="7" y="225"/>
                  </a:lnTo>
                  <a:lnTo>
                    <a:pt x="0" y="182"/>
                  </a:lnTo>
                  <a:lnTo>
                    <a:pt x="0" y="12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22" name="Freeform 322">
              <a:extLst>
                <a:ext uri="{FF2B5EF4-FFF2-40B4-BE49-F238E27FC236}">
                  <a16:creationId xmlns:a16="http://schemas.microsoft.com/office/drawing/2014/main" id="{21A352DD-45E2-D547-BD6F-76D967E35A7E}"/>
                </a:ext>
              </a:extLst>
            </p:cNvPr>
            <p:cNvSpPr>
              <a:spLocks/>
            </p:cNvSpPr>
            <p:nvPr/>
          </p:nvSpPr>
          <p:spPr bwMode="auto">
            <a:xfrm>
              <a:off x="3721" y="2473"/>
              <a:ext cx="149" cy="460"/>
            </a:xfrm>
            <a:custGeom>
              <a:avLst/>
              <a:gdLst>
                <a:gd name="T0" fmla="*/ 21 w 149"/>
                <a:gd name="T1" fmla="*/ 30 h 460"/>
                <a:gd name="T2" fmla="*/ 39 w 149"/>
                <a:gd name="T3" fmla="*/ 11 h 460"/>
                <a:gd name="T4" fmla="*/ 61 w 149"/>
                <a:gd name="T5" fmla="*/ 4 h 460"/>
                <a:gd name="T6" fmla="*/ 81 w 149"/>
                <a:gd name="T7" fmla="*/ 0 h 460"/>
                <a:gd name="T8" fmla="*/ 107 w 149"/>
                <a:gd name="T9" fmla="*/ 5 h 460"/>
                <a:gd name="T10" fmla="*/ 137 w 149"/>
                <a:gd name="T11" fmla="*/ 30 h 460"/>
                <a:gd name="T12" fmla="*/ 149 w 149"/>
                <a:gd name="T13" fmla="*/ 74 h 460"/>
                <a:gd name="T14" fmla="*/ 149 w 149"/>
                <a:gd name="T15" fmla="*/ 142 h 460"/>
                <a:gd name="T16" fmla="*/ 147 w 149"/>
                <a:gd name="T17" fmla="*/ 205 h 460"/>
                <a:gd name="T18" fmla="*/ 133 w 149"/>
                <a:gd name="T19" fmla="*/ 303 h 460"/>
                <a:gd name="T20" fmla="*/ 121 w 149"/>
                <a:gd name="T21" fmla="*/ 382 h 460"/>
                <a:gd name="T22" fmla="*/ 107 w 149"/>
                <a:gd name="T23" fmla="*/ 433 h 460"/>
                <a:gd name="T24" fmla="*/ 79 w 149"/>
                <a:gd name="T25" fmla="*/ 460 h 460"/>
                <a:gd name="T26" fmla="*/ 39 w 149"/>
                <a:gd name="T27" fmla="*/ 455 h 460"/>
                <a:gd name="T28" fmla="*/ 19 w 149"/>
                <a:gd name="T29" fmla="*/ 414 h 460"/>
                <a:gd name="T30" fmla="*/ 7 w 149"/>
                <a:gd name="T31" fmla="*/ 354 h 460"/>
                <a:gd name="T32" fmla="*/ 1 w 149"/>
                <a:gd name="T33" fmla="*/ 287 h 460"/>
                <a:gd name="T34" fmla="*/ 0 w 149"/>
                <a:gd name="T35" fmla="*/ 186 h 460"/>
                <a:gd name="T36" fmla="*/ 5 w 149"/>
                <a:gd name="T37" fmla="*/ 115 h 460"/>
                <a:gd name="T38" fmla="*/ 13 w 149"/>
                <a:gd name="T39" fmla="*/ 51 h 460"/>
                <a:gd name="T40" fmla="*/ 21 w 149"/>
                <a:gd name="T41" fmla="*/ 30 h 46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9"/>
                <a:gd name="T64" fmla="*/ 0 h 460"/>
                <a:gd name="T65" fmla="*/ 149 w 149"/>
                <a:gd name="T66" fmla="*/ 460 h 46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9" h="460">
                  <a:moveTo>
                    <a:pt x="21" y="30"/>
                  </a:moveTo>
                  <a:lnTo>
                    <a:pt x="39" y="11"/>
                  </a:lnTo>
                  <a:lnTo>
                    <a:pt x="61" y="4"/>
                  </a:lnTo>
                  <a:lnTo>
                    <a:pt x="81" y="0"/>
                  </a:lnTo>
                  <a:lnTo>
                    <a:pt x="107" y="5"/>
                  </a:lnTo>
                  <a:lnTo>
                    <a:pt x="137" y="30"/>
                  </a:lnTo>
                  <a:lnTo>
                    <a:pt x="149" y="74"/>
                  </a:lnTo>
                  <a:lnTo>
                    <a:pt x="149" y="142"/>
                  </a:lnTo>
                  <a:lnTo>
                    <a:pt x="147" y="205"/>
                  </a:lnTo>
                  <a:lnTo>
                    <a:pt x="133" y="303"/>
                  </a:lnTo>
                  <a:lnTo>
                    <a:pt x="121" y="382"/>
                  </a:lnTo>
                  <a:lnTo>
                    <a:pt x="107" y="433"/>
                  </a:lnTo>
                  <a:lnTo>
                    <a:pt x="79" y="460"/>
                  </a:lnTo>
                  <a:lnTo>
                    <a:pt x="39" y="455"/>
                  </a:lnTo>
                  <a:lnTo>
                    <a:pt x="19" y="414"/>
                  </a:lnTo>
                  <a:lnTo>
                    <a:pt x="7" y="354"/>
                  </a:lnTo>
                  <a:lnTo>
                    <a:pt x="1" y="287"/>
                  </a:lnTo>
                  <a:lnTo>
                    <a:pt x="0" y="186"/>
                  </a:lnTo>
                  <a:lnTo>
                    <a:pt x="5" y="115"/>
                  </a:lnTo>
                  <a:lnTo>
                    <a:pt x="13" y="51"/>
                  </a:lnTo>
                  <a:lnTo>
                    <a:pt x="21" y="3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23" name="Freeform 323">
              <a:extLst>
                <a:ext uri="{FF2B5EF4-FFF2-40B4-BE49-F238E27FC236}">
                  <a16:creationId xmlns:a16="http://schemas.microsoft.com/office/drawing/2014/main" id="{C58BD546-C18F-CD4D-87B7-5177C572A9DF}"/>
                </a:ext>
              </a:extLst>
            </p:cNvPr>
            <p:cNvSpPr>
              <a:spLocks/>
            </p:cNvSpPr>
            <p:nvPr/>
          </p:nvSpPr>
          <p:spPr bwMode="auto">
            <a:xfrm>
              <a:off x="3661" y="2473"/>
              <a:ext cx="86" cy="568"/>
            </a:xfrm>
            <a:custGeom>
              <a:avLst/>
              <a:gdLst>
                <a:gd name="T0" fmla="*/ 59 w 86"/>
                <a:gd name="T1" fmla="*/ 4 h 568"/>
                <a:gd name="T2" fmla="*/ 79 w 86"/>
                <a:gd name="T3" fmla="*/ 0 h 568"/>
                <a:gd name="T4" fmla="*/ 86 w 86"/>
                <a:gd name="T5" fmla="*/ 25 h 568"/>
                <a:gd name="T6" fmla="*/ 76 w 86"/>
                <a:gd name="T7" fmla="*/ 57 h 568"/>
                <a:gd name="T8" fmla="*/ 60 w 86"/>
                <a:gd name="T9" fmla="*/ 75 h 568"/>
                <a:gd name="T10" fmla="*/ 47 w 86"/>
                <a:gd name="T11" fmla="*/ 117 h 568"/>
                <a:gd name="T12" fmla="*/ 31 w 86"/>
                <a:gd name="T13" fmla="*/ 174 h 568"/>
                <a:gd name="T14" fmla="*/ 25 w 86"/>
                <a:gd name="T15" fmla="*/ 227 h 568"/>
                <a:gd name="T16" fmla="*/ 21 w 86"/>
                <a:gd name="T17" fmla="*/ 318 h 568"/>
                <a:gd name="T18" fmla="*/ 25 w 86"/>
                <a:gd name="T19" fmla="*/ 403 h 568"/>
                <a:gd name="T20" fmla="*/ 33 w 86"/>
                <a:gd name="T21" fmla="*/ 442 h 568"/>
                <a:gd name="T22" fmla="*/ 27 w 86"/>
                <a:gd name="T23" fmla="*/ 485 h 568"/>
                <a:gd name="T24" fmla="*/ 21 w 86"/>
                <a:gd name="T25" fmla="*/ 517 h 568"/>
                <a:gd name="T26" fmla="*/ 23 w 86"/>
                <a:gd name="T27" fmla="*/ 568 h 568"/>
                <a:gd name="T28" fmla="*/ 13 w 86"/>
                <a:gd name="T29" fmla="*/ 564 h 568"/>
                <a:gd name="T30" fmla="*/ 4 w 86"/>
                <a:gd name="T31" fmla="*/ 522 h 568"/>
                <a:gd name="T32" fmla="*/ 0 w 86"/>
                <a:gd name="T33" fmla="*/ 485 h 568"/>
                <a:gd name="T34" fmla="*/ 12 w 86"/>
                <a:gd name="T35" fmla="*/ 435 h 568"/>
                <a:gd name="T36" fmla="*/ 8 w 86"/>
                <a:gd name="T37" fmla="*/ 389 h 568"/>
                <a:gd name="T38" fmla="*/ 4 w 86"/>
                <a:gd name="T39" fmla="*/ 314 h 568"/>
                <a:gd name="T40" fmla="*/ 4 w 86"/>
                <a:gd name="T41" fmla="*/ 224 h 568"/>
                <a:gd name="T42" fmla="*/ 12 w 86"/>
                <a:gd name="T43" fmla="*/ 128 h 568"/>
                <a:gd name="T44" fmla="*/ 25 w 86"/>
                <a:gd name="T45" fmla="*/ 57 h 568"/>
                <a:gd name="T46" fmla="*/ 39 w 86"/>
                <a:gd name="T47" fmla="*/ 20 h 568"/>
                <a:gd name="T48" fmla="*/ 59 w 86"/>
                <a:gd name="T49" fmla="*/ 4 h 56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6"/>
                <a:gd name="T76" fmla="*/ 0 h 568"/>
                <a:gd name="T77" fmla="*/ 86 w 86"/>
                <a:gd name="T78" fmla="*/ 568 h 56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6" h="568">
                  <a:moveTo>
                    <a:pt x="59" y="4"/>
                  </a:moveTo>
                  <a:lnTo>
                    <a:pt x="79" y="0"/>
                  </a:lnTo>
                  <a:lnTo>
                    <a:pt x="86" y="25"/>
                  </a:lnTo>
                  <a:lnTo>
                    <a:pt x="76" y="57"/>
                  </a:lnTo>
                  <a:lnTo>
                    <a:pt x="60" y="75"/>
                  </a:lnTo>
                  <a:lnTo>
                    <a:pt x="47" y="117"/>
                  </a:lnTo>
                  <a:lnTo>
                    <a:pt x="31" y="174"/>
                  </a:lnTo>
                  <a:lnTo>
                    <a:pt x="25" y="227"/>
                  </a:lnTo>
                  <a:lnTo>
                    <a:pt x="21" y="318"/>
                  </a:lnTo>
                  <a:lnTo>
                    <a:pt x="25" y="403"/>
                  </a:lnTo>
                  <a:lnTo>
                    <a:pt x="33" y="442"/>
                  </a:lnTo>
                  <a:lnTo>
                    <a:pt x="27" y="485"/>
                  </a:lnTo>
                  <a:lnTo>
                    <a:pt x="21" y="517"/>
                  </a:lnTo>
                  <a:lnTo>
                    <a:pt x="23" y="568"/>
                  </a:lnTo>
                  <a:lnTo>
                    <a:pt x="13" y="564"/>
                  </a:lnTo>
                  <a:lnTo>
                    <a:pt x="4" y="522"/>
                  </a:lnTo>
                  <a:lnTo>
                    <a:pt x="0" y="485"/>
                  </a:lnTo>
                  <a:lnTo>
                    <a:pt x="12" y="435"/>
                  </a:lnTo>
                  <a:lnTo>
                    <a:pt x="8" y="389"/>
                  </a:lnTo>
                  <a:lnTo>
                    <a:pt x="4" y="314"/>
                  </a:lnTo>
                  <a:lnTo>
                    <a:pt x="4" y="224"/>
                  </a:lnTo>
                  <a:lnTo>
                    <a:pt x="12" y="128"/>
                  </a:lnTo>
                  <a:lnTo>
                    <a:pt x="25" y="57"/>
                  </a:lnTo>
                  <a:lnTo>
                    <a:pt x="39" y="20"/>
                  </a:lnTo>
                  <a:lnTo>
                    <a:pt x="59" y="4"/>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24" name="Freeform 324">
              <a:extLst>
                <a:ext uri="{FF2B5EF4-FFF2-40B4-BE49-F238E27FC236}">
                  <a16:creationId xmlns:a16="http://schemas.microsoft.com/office/drawing/2014/main" id="{BE2B29BE-DB85-F545-85F2-6D83E8DFC0A1}"/>
                </a:ext>
              </a:extLst>
            </p:cNvPr>
            <p:cNvSpPr>
              <a:spLocks/>
            </p:cNvSpPr>
            <p:nvPr/>
          </p:nvSpPr>
          <p:spPr bwMode="auto">
            <a:xfrm>
              <a:off x="3853" y="2483"/>
              <a:ext cx="53" cy="544"/>
            </a:xfrm>
            <a:custGeom>
              <a:avLst/>
              <a:gdLst>
                <a:gd name="T0" fmla="*/ 1 w 53"/>
                <a:gd name="T1" fmla="*/ 2 h 544"/>
                <a:gd name="T2" fmla="*/ 22 w 53"/>
                <a:gd name="T3" fmla="*/ 0 h 544"/>
                <a:gd name="T4" fmla="*/ 37 w 53"/>
                <a:gd name="T5" fmla="*/ 43 h 544"/>
                <a:gd name="T6" fmla="*/ 53 w 53"/>
                <a:gd name="T7" fmla="*/ 161 h 544"/>
                <a:gd name="T8" fmla="*/ 53 w 53"/>
                <a:gd name="T9" fmla="*/ 297 h 544"/>
                <a:gd name="T10" fmla="*/ 45 w 53"/>
                <a:gd name="T11" fmla="*/ 413 h 544"/>
                <a:gd name="T12" fmla="*/ 53 w 53"/>
                <a:gd name="T13" fmla="*/ 453 h 544"/>
                <a:gd name="T14" fmla="*/ 53 w 53"/>
                <a:gd name="T15" fmla="*/ 506 h 544"/>
                <a:gd name="T16" fmla="*/ 45 w 53"/>
                <a:gd name="T17" fmla="*/ 544 h 544"/>
                <a:gd name="T18" fmla="*/ 35 w 53"/>
                <a:gd name="T19" fmla="*/ 510 h 544"/>
                <a:gd name="T20" fmla="*/ 30 w 53"/>
                <a:gd name="T21" fmla="*/ 458 h 544"/>
                <a:gd name="T22" fmla="*/ 18 w 53"/>
                <a:gd name="T23" fmla="*/ 419 h 544"/>
                <a:gd name="T24" fmla="*/ 31 w 53"/>
                <a:gd name="T25" fmla="*/ 383 h 544"/>
                <a:gd name="T26" fmla="*/ 39 w 53"/>
                <a:gd name="T27" fmla="*/ 297 h 544"/>
                <a:gd name="T28" fmla="*/ 39 w 53"/>
                <a:gd name="T29" fmla="*/ 217 h 544"/>
                <a:gd name="T30" fmla="*/ 31 w 53"/>
                <a:gd name="T31" fmla="*/ 136 h 544"/>
                <a:gd name="T32" fmla="*/ 16 w 53"/>
                <a:gd name="T33" fmla="*/ 77 h 544"/>
                <a:gd name="T34" fmla="*/ 0 w 53"/>
                <a:gd name="T35" fmla="*/ 48 h 544"/>
                <a:gd name="T36" fmla="*/ 1 w 53"/>
                <a:gd name="T37" fmla="*/ 2 h 54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3"/>
                <a:gd name="T58" fmla="*/ 0 h 544"/>
                <a:gd name="T59" fmla="*/ 53 w 53"/>
                <a:gd name="T60" fmla="*/ 544 h 54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3" h="544">
                  <a:moveTo>
                    <a:pt x="1" y="2"/>
                  </a:moveTo>
                  <a:lnTo>
                    <a:pt x="22" y="0"/>
                  </a:lnTo>
                  <a:lnTo>
                    <a:pt x="37" y="43"/>
                  </a:lnTo>
                  <a:lnTo>
                    <a:pt x="53" y="161"/>
                  </a:lnTo>
                  <a:lnTo>
                    <a:pt x="53" y="297"/>
                  </a:lnTo>
                  <a:lnTo>
                    <a:pt x="45" y="413"/>
                  </a:lnTo>
                  <a:lnTo>
                    <a:pt x="53" y="453"/>
                  </a:lnTo>
                  <a:lnTo>
                    <a:pt x="53" y="506"/>
                  </a:lnTo>
                  <a:lnTo>
                    <a:pt x="45" y="544"/>
                  </a:lnTo>
                  <a:lnTo>
                    <a:pt x="35" y="510"/>
                  </a:lnTo>
                  <a:lnTo>
                    <a:pt x="30" y="458"/>
                  </a:lnTo>
                  <a:lnTo>
                    <a:pt x="18" y="419"/>
                  </a:lnTo>
                  <a:lnTo>
                    <a:pt x="31" y="383"/>
                  </a:lnTo>
                  <a:lnTo>
                    <a:pt x="39" y="297"/>
                  </a:lnTo>
                  <a:lnTo>
                    <a:pt x="39" y="217"/>
                  </a:lnTo>
                  <a:lnTo>
                    <a:pt x="31" y="136"/>
                  </a:lnTo>
                  <a:lnTo>
                    <a:pt x="16" y="77"/>
                  </a:lnTo>
                  <a:lnTo>
                    <a:pt x="0" y="48"/>
                  </a:lnTo>
                  <a:lnTo>
                    <a:pt x="1" y="2"/>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25" name="Freeform 325">
              <a:extLst>
                <a:ext uri="{FF2B5EF4-FFF2-40B4-BE49-F238E27FC236}">
                  <a16:creationId xmlns:a16="http://schemas.microsoft.com/office/drawing/2014/main" id="{2B1B25CD-9A5C-3044-9226-0281B5404854}"/>
                </a:ext>
              </a:extLst>
            </p:cNvPr>
            <p:cNvSpPr>
              <a:spLocks/>
            </p:cNvSpPr>
            <p:nvPr/>
          </p:nvSpPr>
          <p:spPr bwMode="auto">
            <a:xfrm>
              <a:off x="3720" y="2842"/>
              <a:ext cx="121" cy="652"/>
            </a:xfrm>
            <a:custGeom>
              <a:avLst/>
              <a:gdLst>
                <a:gd name="T0" fmla="*/ 13 w 121"/>
                <a:gd name="T1" fmla="*/ 0 h 652"/>
                <a:gd name="T2" fmla="*/ 27 w 121"/>
                <a:gd name="T3" fmla="*/ 27 h 652"/>
                <a:gd name="T4" fmla="*/ 32 w 121"/>
                <a:gd name="T5" fmla="*/ 54 h 652"/>
                <a:gd name="T6" fmla="*/ 38 w 121"/>
                <a:gd name="T7" fmla="*/ 149 h 652"/>
                <a:gd name="T8" fmla="*/ 41 w 121"/>
                <a:gd name="T9" fmla="*/ 213 h 652"/>
                <a:gd name="T10" fmla="*/ 41 w 121"/>
                <a:gd name="T11" fmla="*/ 321 h 652"/>
                <a:gd name="T12" fmla="*/ 40 w 121"/>
                <a:gd name="T13" fmla="*/ 423 h 652"/>
                <a:gd name="T14" fmla="*/ 34 w 121"/>
                <a:gd name="T15" fmla="*/ 505 h 652"/>
                <a:gd name="T16" fmla="*/ 29 w 121"/>
                <a:gd name="T17" fmla="*/ 530 h 652"/>
                <a:gd name="T18" fmla="*/ 59 w 121"/>
                <a:gd name="T19" fmla="*/ 543 h 652"/>
                <a:gd name="T20" fmla="*/ 84 w 121"/>
                <a:gd name="T21" fmla="*/ 559 h 652"/>
                <a:gd name="T22" fmla="*/ 118 w 121"/>
                <a:gd name="T23" fmla="*/ 593 h 652"/>
                <a:gd name="T24" fmla="*/ 121 w 121"/>
                <a:gd name="T25" fmla="*/ 607 h 652"/>
                <a:gd name="T26" fmla="*/ 119 w 121"/>
                <a:gd name="T27" fmla="*/ 632 h 652"/>
                <a:gd name="T28" fmla="*/ 102 w 121"/>
                <a:gd name="T29" fmla="*/ 652 h 652"/>
                <a:gd name="T30" fmla="*/ 95 w 121"/>
                <a:gd name="T31" fmla="*/ 641 h 652"/>
                <a:gd name="T32" fmla="*/ 90 w 121"/>
                <a:gd name="T33" fmla="*/ 614 h 652"/>
                <a:gd name="T34" fmla="*/ 74 w 121"/>
                <a:gd name="T35" fmla="*/ 591 h 652"/>
                <a:gd name="T36" fmla="*/ 46 w 121"/>
                <a:gd name="T37" fmla="*/ 566 h 652"/>
                <a:gd name="T38" fmla="*/ 28 w 121"/>
                <a:gd name="T39" fmla="*/ 559 h 652"/>
                <a:gd name="T40" fmla="*/ 7 w 121"/>
                <a:gd name="T41" fmla="*/ 559 h 652"/>
                <a:gd name="T42" fmla="*/ 7 w 121"/>
                <a:gd name="T43" fmla="*/ 539 h 652"/>
                <a:gd name="T44" fmla="*/ 17 w 121"/>
                <a:gd name="T45" fmla="*/ 516 h 652"/>
                <a:gd name="T46" fmla="*/ 27 w 121"/>
                <a:gd name="T47" fmla="*/ 444 h 652"/>
                <a:gd name="T48" fmla="*/ 29 w 121"/>
                <a:gd name="T49" fmla="*/ 367 h 652"/>
                <a:gd name="T50" fmla="*/ 28 w 121"/>
                <a:gd name="T51" fmla="*/ 299 h 652"/>
                <a:gd name="T52" fmla="*/ 27 w 121"/>
                <a:gd name="T53" fmla="*/ 213 h 652"/>
                <a:gd name="T54" fmla="*/ 21 w 121"/>
                <a:gd name="T55" fmla="*/ 138 h 652"/>
                <a:gd name="T56" fmla="*/ 9 w 121"/>
                <a:gd name="T57" fmla="*/ 84 h 652"/>
                <a:gd name="T58" fmla="*/ 0 w 121"/>
                <a:gd name="T59" fmla="*/ 34 h 652"/>
                <a:gd name="T60" fmla="*/ 3 w 121"/>
                <a:gd name="T61" fmla="*/ 16 h 652"/>
                <a:gd name="T62" fmla="*/ 13 w 121"/>
                <a:gd name="T63" fmla="*/ 0 h 65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1"/>
                <a:gd name="T97" fmla="*/ 0 h 652"/>
                <a:gd name="T98" fmla="*/ 121 w 121"/>
                <a:gd name="T99" fmla="*/ 652 h 65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1" h="652">
                  <a:moveTo>
                    <a:pt x="13" y="0"/>
                  </a:moveTo>
                  <a:lnTo>
                    <a:pt x="27" y="27"/>
                  </a:lnTo>
                  <a:lnTo>
                    <a:pt x="32" y="54"/>
                  </a:lnTo>
                  <a:lnTo>
                    <a:pt x="38" y="149"/>
                  </a:lnTo>
                  <a:lnTo>
                    <a:pt x="41" y="213"/>
                  </a:lnTo>
                  <a:lnTo>
                    <a:pt x="41" y="321"/>
                  </a:lnTo>
                  <a:lnTo>
                    <a:pt x="40" y="423"/>
                  </a:lnTo>
                  <a:lnTo>
                    <a:pt x="34" y="505"/>
                  </a:lnTo>
                  <a:lnTo>
                    <a:pt x="29" y="530"/>
                  </a:lnTo>
                  <a:lnTo>
                    <a:pt x="59" y="543"/>
                  </a:lnTo>
                  <a:lnTo>
                    <a:pt x="84" y="559"/>
                  </a:lnTo>
                  <a:lnTo>
                    <a:pt x="118" y="593"/>
                  </a:lnTo>
                  <a:lnTo>
                    <a:pt x="121" y="607"/>
                  </a:lnTo>
                  <a:lnTo>
                    <a:pt x="119" y="632"/>
                  </a:lnTo>
                  <a:lnTo>
                    <a:pt x="102" y="652"/>
                  </a:lnTo>
                  <a:lnTo>
                    <a:pt x="95" y="641"/>
                  </a:lnTo>
                  <a:lnTo>
                    <a:pt x="90" y="614"/>
                  </a:lnTo>
                  <a:lnTo>
                    <a:pt x="74" y="591"/>
                  </a:lnTo>
                  <a:lnTo>
                    <a:pt x="46" y="566"/>
                  </a:lnTo>
                  <a:lnTo>
                    <a:pt x="28" y="559"/>
                  </a:lnTo>
                  <a:lnTo>
                    <a:pt x="7" y="559"/>
                  </a:lnTo>
                  <a:lnTo>
                    <a:pt x="7" y="539"/>
                  </a:lnTo>
                  <a:lnTo>
                    <a:pt x="17" y="516"/>
                  </a:lnTo>
                  <a:lnTo>
                    <a:pt x="27" y="444"/>
                  </a:lnTo>
                  <a:lnTo>
                    <a:pt x="29" y="367"/>
                  </a:lnTo>
                  <a:lnTo>
                    <a:pt x="28" y="299"/>
                  </a:lnTo>
                  <a:lnTo>
                    <a:pt x="27" y="213"/>
                  </a:lnTo>
                  <a:lnTo>
                    <a:pt x="21" y="138"/>
                  </a:lnTo>
                  <a:lnTo>
                    <a:pt x="9" y="84"/>
                  </a:lnTo>
                  <a:lnTo>
                    <a:pt x="0" y="34"/>
                  </a:lnTo>
                  <a:lnTo>
                    <a:pt x="3" y="16"/>
                  </a:lnTo>
                  <a:lnTo>
                    <a:pt x="13"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sp>
          <p:nvSpPr>
            <p:cNvPr id="1561926" name="Freeform 326">
              <a:extLst>
                <a:ext uri="{FF2B5EF4-FFF2-40B4-BE49-F238E27FC236}">
                  <a16:creationId xmlns:a16="http://schemas.microsoft.com/office/drawing/2014/main" id="{BE90BBC8-31D8-B84E-BBBF-422E42FEE981}"/>
                </a:ext>
              </a:extLst>
            </p:cNvPr>
            <p:cNvSpPr>
              <a:spLocks/>
            </p:cNvSpPr>
            <p:nvPr/>
          </p:nvSpPr>
          <p:spPr bwMode="auto">
            <a:xfrm>
              <a:off x="3804" y="2843"/>
              <a:ext cx="114" cy="584"/>
            </a:xfrm>
            <a:custGeom>
              <a:avLst/>
              <a:gdLst>
                <a:gd name="T0" fmla="*/ 0 w 114"/>
                <a:gd name="T1" fmla="*/ 46 h 584"/>
                <a:gd name="T2" fmla="*/ 0 w 114"/>
                <a:gd name="T3" fmla="*/ 9 h 584"/>
                <a:gd name="T4" fmla="*/ 11 w 114"/>
                <a:gd name="T5" fmla="*/ 0 h 584"/>
                <a:gd name="T6" fmla="*/ 30 w 114"/>
                <a:gd name="T7" fmla="*/ 0 h 584"/>
                <a:gd name="T8" fmla="*/ 43 w 114"/>
                <a:gd name="T9" fmla="*/ 21 h 584"/>
                <a:gd name="T10" fmla="*/ 46 w 114"/>
                <a:gd name="T11" fmla="*/ 41 h 584"/>
                <a:gd name="T12" fmla="*/ 43 w 114"/>
                <a:gd name="T13" fmla="*/ 83 h 584"/>
                <a:gd name="T14" fmla="*/ 34 w 114"/>
                <a:gd name="T15" fmla="*/ 137 h 584"/>
                <a:gd name="T16" fmla="*/ 30 w 114"/>
                <a:gd name="T17" fmla="*/ 218 h 584"/>
                <a:gd name="T18" fmla="*/ 27 w 114"/>
                <a:gd name="T19" fmla="*/ 271 h 584"/>
                <a:gd name="T20" fmla="*/ 27 w 114"/>
                <a:gd name="T21" fmla="*/ 280 h 584"/>
                <a:gd name="T22" fmla="*/ 31 w 114"/>
                <a:gd name="T23" fmla="*/ 355 h 584"/>
                <a:gd name="T24" fmla="*/ 38 w 114"/>
                <a:gd name="T25" fmla="*/ 398 h 584"/>
                <a:gd name="T26" fmla="*/ 43 w 114"/>
                <a:gd name="T27" fmla="*/ 431 h 584"/>
                <a:gd name="T28" fmla="*/ 42 w 114"/>
                <a:gd name="T29" fmla="*/ 445 h 584"/>
                <a:gd name="T30" fmla="*/ 59 w 114"/>
                <a:gd name="T31" fmla="*/ 484 h 584"/>
                <a:gd name="T32" fmla="*/ 77 w 114"/>
                <a:gd name="T33" fmla="*/ 509 h 584"/>
                <a:gd name="T34" fmla="*/ 97 w 114"/>
                <a:gd name="T35" fmla="*/ 532 h 584"/>
                <a:gd name="T36" fmla="*/ 114 w 114"/>
                <a:gd name="T37" fmla="*/ 543 h 584"/>
                <a:gd name="T38" fmla="*/ 114 w 114"/>
                <a:gd name="T39" fmla="*/ 563 h 584"/>
                <a:gd name="T40" fmla="*/ 104 w 114"/>
                <a:gd name="T41" fmla="*/ 579 h 584"/>
                <a:gd name="T42" fmla="*/ 82 w 114"/>
                <a:gd name="T43" fmla="*/ 584 h 584"/>
                <a:gd name="T44" fmla="*/ 66 w 114"/>
                <a:gd name="T45" fmla="*/ 573 h 584"/>
                <a:gd name="T46" fmla="*/ 66 w 114"/>
                <a:gd name="T47" fmla="*/ 559 h 584"/>
                <a:gd name="T48" fmla="*/ 53 w 114"/>
                <a:gd name="T49" fmla="*/ 509 h 584"/>
                <a:gd name="T50" fmla="*/ 31 w 114"/>
                <a:gd name="T51" fmla="*/ 483 h 584"/>
                <a:gd name="T52" fmla="*/ 15 w 114"/>
                <a:gd name="T53" fmla="*/ 456 h 584"/>
                <a:gd name="T54" fmla="*/ 4 w 114"/>
                <a:gd name="T55" fmla="*/ 442 h 584"/>
                <a:gd name="T56" fmla="*/ 8 w 114"/>
                <a:gd name="T57" fmla="*/ 424 h 584"/>
                <a:gd name="T58" fmla="*/ 14 w 114"/>
                <a:gd name="T59" fmla="*/ 376 h 584"/>
                <a:gd name="T60" fmla="*/ 14 w 114"/>
                <a:gd name="T61" fmla="*/ 286 h 584"/>
                <a:gd name="T62" fmla="*/ 11 w 114"/>
                <a:gd name="T63" fmla="*/ 222 h 584"/>
                <a:gd name="T64" fmla="*/ 11 w 114"/>
                <a:gd name="T65" fmla="*/ 158 h 584"/>
                <a:gd name="T66" fmla="*/ 10 w 114"/>
                <a:gd name="T67" fmla="*/ 89 h 584"/>
                <a:gd name="T68" fmla="*/ 0 w 114"/>
                <a:gd name="T69" fmla="*/ 46 h 58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4"/>
                <a:gd name="T106" fmla="*/ 0 h 584"/>
                <a:gd name="T107" fmla="*/ 114 w 114"/>
                <a:gd name="T108" fmla="*/ 584 h 58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4" h="584">
                  <a:moveTo>
                    <a:pt x="0" y="46"/>
                  </a:moveTo>
                  <a:lnTo>
                    <a:pt x="0" y="9"/>
                  </a:lnTo>
                  <a:lnTo>
                    <a:pt x="11" y="0"/>
                  </a:lnTo>
                  <a:lnTo>
                    <a:pt x="30" y="0"/>
                  </a:lnTo>
                  <a:lnTo>
                    <a:pt x="43" y="21"/>
                  </a:lnTo>
                  <a:lnTo>
                    <a:pt x="46" y="41"/>
                  </a:lnTo>
                  <a:lnTo>
                    <a:pt x="43" y="83"/>
                  </a:lnTo>
                  <a:lnTo>
                    <a:pt x="34" y="137"/>
                  </a:lnTo>
                  <a:lnTo>
                    <a:pt x="30" y="218"/>
                  </a:lnTo>
                  <a:lnTo>
                    <a:pt x="27" y="271"/>
                  </a:lnTo>
                  <a:lnTo>
                    <a:pt x="27" y="280"/>
                  </a:lnTo>
                  <a:lnTo>
                    <a:pt x="31" y="355"/>
                  </a:lnTo>
                  <a:lnTo>
                    <a:pt x="38" y="398"/>
                  </a:lnTo>
                  <a:lnTo>
                    <a:pt x="43" y="431"/>
                  </a:lnTo>
                  <a:lnTo>
                    <a:pt x="42" y="445"/>
                  </a:lnTo>
                  <a:lnTo>
                    <a:pt x="59" y="484"/>
                  </a:lnTo>
                  <a:lnTo>
                    <a:pt x="77" y="509"/>
                  </a:lnTo>
                  <a:lnTo>
                    <a:pt x="97" y="532"/>
                  </a:lnTo>
                  <a:lnTo>
                    <a:pt x="114" y="543"/>
                  </a:lnTo>
                  <a:lnTo>
                    <a:pt x="114" y="563"/>
                  </a:lnTo>
                  <a:lnTo>
                    <a:pt x="104" y="579"/>
                  </a:lnTo>
                  <a:lnTo>
                    <a:pt x="82" y="584"/>
                  </a:lnTo>
                  <a:lnTo>
                    <a:pt x="66" y="573"/>
                  </a:lnTo>
                  <a:lnTo>
                    <a:pt x="66" y="559"/>
                  </a:lnTo>
                  <a:lnTo>
                    <a:pt x="53" y="509"/>
                  </a:lnTo>
                  <a:lnTo>
                    <a:pt x="31" y="483"/>
                  </a:lnTo>
                  <a:lnTo>
                    <a:pt x="15" y="456"/>
                  </a:lnTo>
                  <a:lnTo>
                    <a:pt x="4" y="442"/>
                  </a:lnTo>
                  <a:lnTo>
                    <a:pt x="8" y="424"/>
                  </a:lnTo>
                  <a:lnTo>
                    <a:pt x="14" y="376"/>
                  </a:lnTo>
                  <a:lnTo>
                    <a:pt x="14" y="286"/>
                  </a:lnTo>
                  <a:lnTo>
                    <a:pt x="11" y="222"/>
                  </a:lnTo>
                  <a:lnTo>
                    <a:pt x="11" y="158"/>
                  </a:lnTo>
                  <a:lnTo>
                    <a:pt x="10" y="89"/>
                  </a:lnTo>
                  <a:lnTo>
                    <a:pt x="0" y="46"/>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en-US" altLang="en-US" sz="1800">
                <a:solidFill>
                  <a:schemeClr val="bg2"/>
                </a:solidFill>
              </a:endParaRPr>
            </a:p>
          </p:txBody>
        </p:sp>
      </p:gr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990600" y="249720"/>
            <a:ext cx="8940800" cy="1143000"/>
          </a:xfrm>
        </p:spPr>
        <p:txBody>
          <a:bodyPr>
            <a:noAutofit/>
          </a:bodyPr>
          <a:lstStyle/>
          <a:p>
            <a:r>
              <a:rPr lang="en-US" altLang="en-US" sz="6000" dirty="0">
                <a:solidFill>
                  <a:srgbClr val="0070C0"/>
                </a:solidFill>
              </a:rPr>
              <a:t>Pharmacotherapy </a:t>
            </a:r>
            <a:r>
              <a:rPr lang="en-US" altLang="en-US" sz="6000" dirty="0">
                <a:solidFill>
                  <a:srgbClr val="0070C0"/>
                </a:solidFill>
                <a:latin typeface="+mj-lt"/>
              </a:rPr>
              <a:t>Efficacy</a:t>
            </a:r>
            <a:endParaRPr lang="en-US" altLang="en-US" sz="6000" dirty="0">
              <a:solidFill>
                <a:srgbClr val="0070C0"/>
              </a:solidFill>
            </a:endParaRPr>
          </a:p>
        </p:txBody>
      </p:sp>
      <p:graphicFrame>
        <p:nvGraphicFramePr>
          <p:cNvPr id="2" name="Table 1"/>
          <p:cNvGraphicFramePr>
            <a:graphicFrameLocks noGrp="1"/>
          </p:cNvGraphicFramePr>
          <p:nvPr>
            <p:extLst>
              <p:ext uri="{D42A27DB-BD31-4B8C-83A1-F6EECF244321}">
                <p14:modId xmlns:p14="http://schemas.microsoft.com/office/powerpoint/2010/main" val="2817983894"/>
              </p:ext>
            </p:extLst>
          </p:nvPr>
        </p:nvGraphicFramePr>
        <p:xfrm>
          <a:off x="1600200" y="3108888"/>
          <a:ext cx="7467600" cy="2453712"/>
        </p:xfrm>
        <a:graphic>
          <a:graphicData uri="http://schemas.openxmlformats.org/drawingml/2006/table">
            <a:tbl>
              <a:tblPr firstRow="1" bandRow="1">
                <a:tableStyleId>{EB344D84-9AFB-497E-A393-DC336BA19D2E}</a:tableStyleId>
              </a:tblPr>
              <a:tblGrid>
                <a:gridCol w="2489200">
                  <a:extLst>
                    <a:ext uri="{9D8B030D-6E8A-4147-A177-3AD203B41FA5}">
                      <a16:colId xmlns:a16="http://schemas.microsoft.com/office/drawing/2014/main" val="20000"/>
                    </a:ext>
                  </a:extLst>
                </a:gridCol>
                <a:gridCol w="2489200">
                  <a:extLst>
                    <a:ext uri="{9D8B030D-6E8A-4147-A177-3AD203B41FA5}">
                      <a16:colId xmlns:a16="http://schemas.microsoft.com/office/drawing/2014/main" val="20001"/>
                    </a:ext>
                  </a:extLst>
                </a:gridCol>
                <a:gridCol w="2489200">
                  <a:extLst>
                    <a:ext uri="{9D8B030D-6E8A-4147-A177-3AD203B41FA5}">
                      <a16:colId xmlns:a16="http://schemas.microsoft.com/office/drawing/2014/main" val="20002"/>
                    </a:ext>
                  </a:extLst>
                </a:gridCol>
              </a:tblGrid>
              <a:tr h="826898">
                <a:tc>
                  <a:txBody>
                    <a:bodyPr/>
                    <a:lstStyle/>
                    <a:p>
                      <a:pPr algn="ctr"/>
                      <a:r>
                        <a:rPr lang="en-US" sz="2600" dirty="0"/>
                        <a:t>Medication</a:t>
                      </a:r>
                    </a:p>
                  </a:txBody>
                  <a:tcPr marL="118128" marR="118128" marT="59064" marB="59064"/>
                </a:tc>
                <a:tc>
                  <a:txBody>
                    <a:bodyPr/>
                    <a:lstStyle/>
                    <a:p>
                      <a:pPr algn="ctr"/>
                      <a:r>
                        <a:rPr lang="en-US" sz="2600" dirty="0"/>
                        <a:t>Number of Trials (People) </a:t>
                      </a:r>
                    </a:p>
                  </a:txBody>
                  <a:tcPr marL="118128" marR="118128" marT="59064" marB="59064"/>
                </a:tc>
                <a:tc>
                  <a:txBody>
                    <a:bodyPr/>
                    <a:lstStyle/>
                    <a:p>
                      <a:pPr algn="ctr"/>
                      <a:r>
                        <a:rPr lang="en-US" sz="2600" dirty="0"/>
                        <a:t>Estimated Risk</a:t>
                      </a:r>
                      <a:r>
                        <a:rPr lang="en-US" sz="2600" baseline="0" dirty="0"/>
                        <a:t> Ratio</a:t>
                      </a:r>
                      <a:endParaRPr lang="en-US" sz="2600" dirty="0"/>
                    </a:p>
                  </a:txBody>
                  <a:tcPr marL="118128" marR="118128" marT="59064" marB="59064"/>
                </a:tc>
                <a:extLst>
                  <a:ext uri="{0D108BD9-81ED-4DB2-BD59-A6C34878D82A}">
                    <a16:rowId xmlns:a16="http://schemas.microsoft.com/office/drawing/2014/main" val="10000"/>
                  </a:ext>
                </a:extLst>
              </a:tr>
              <a:tr h="479076">
                <a:tc>
                  <a:txBody>
                    <a:bodyPr/>
                    <a:lstStyle/>
                    <a:p>
                      <a:r>
                        <a:rPr lang="en-US" sz="2600" dirty="0">
                          <a:solidFill>
                            <a:srgbClr val="17375E"/>
                          </a:solidFill>
                        </a:rPr>
                        <a:t>NRT</a:t>
                      </a:r>
                    </a:p>
                  </a:txBody>
                  <a:tcPr marL="118128" marR="118128" marT="59064" marB="59064"/>
                </a:tc>
                <a:tc>
                  <a:txBody>
                    <a:bodyPr/>
                    <a:lstStyle/>
                    <a:p>
                      <a:pPr algn="ctr"/>
                      <a:r>
                        <a:rPr lang="en-US" sz="2600" dirty="0">
                          <a:solidFill>
                            <a:srgbClr val="17375E"/>
                          </a:solidFill>
                        </a:rPr>
                        <a:t>133 (64,640)</a:t>
                      </a:r>
                    </a:p>
                  </a:txBody>
                  <a:tcPr marL="118128" marR="118128" marT="59064" marB="59064"/>
                </a:tc>
                <a:tc>
                  <a:txBody>
                    <a:bodyPr/>
                    <a:lstStyle/>
                    <a:p>
                      <a:pPr algn="ctr"/>
                      <a:r>
                        <a:rPr lang="en-US" sz="2600" dirty="0">
                          <a:solidFill>
                            <a:srgbClr val="17375E"/>
                          </a:solidFill>
                        </a:rPr>
                        <a:t>1.6 (1.5-1.6)</a:t>
                      </a:r>
                    </a:p>
                  </a:txBody>
                  <a:tcPr marL="118128" marR="118128" marT="59064" marB="59064"/>
                </a:tc>
                <a:extLst>
                  <a:ext uri="{0D108BD9-81ED-4DB2-BD59-A6C34878D82A}">
                    <a16:rowId xmlns:a16="http://schemas.microsoft.com/office/drawing/2014/main" val="10001"/>
                  </a:ext>
                </a:extLst>
              </a:tr>
              <a:tr h="479076">
                <a:tc>
                  <a:txBody>
                    <a:bodyPr/>
                    <a:lstStyle/>
                    <a:p>
                      <a:r>
                        <a:rPr lang="en-US" sz="2600" dirty="0">
                          <a:solidFill>
                            <a:srgbClr val="17375E"/>
                          </a:solidFill>
                        </a:rPr>
                        <a:t>Bupropion</a:t>
                      </a:r>
                    </a:p>
                  </a:txBody>
                  <a:tcPr marL="118128" marR="118128" marT="59064" marB="59064"/>
                </a:tc>
                <a:tc>
                  <a:txBody>
                    <a:bodyPr/>
                    <a:lstStyle/>
                    <a:p>
                      <a:pPr algn="ctr"/>
                      <a:r>
                        <a:rPr lang="en-US" sz="2600" dirty="0">
                          <a:solidFill>
                            <a:srgbClr val="17375E"/>
                          </a:solidFill>
                        </a:rPr>
                        <a:t>46 (17,866)</a:t>
                      </a:r>
                    </a:p>
                  </a:txBody>
                  <a:tcPr marL="118128" marR="118128" marT="59064" marB="59064"/>
                </a:tc>
                <a:tc>
                  <a:txBody>
                    <a:bodyPr/>
                    <a:lstStyle/>
                    <a:p>
                      <a:pPr algn="ctr"/>
                      <a:r>
                        <a:rPr lang="en-US" sz="2600" dirty="0">
                          <a:solidFill>
                            <a:srgbClr val="17375E"/>
                          </a:solidFill>
                        </a:rPr>
                        <a:t>1.6 (1.5-1.8)</a:t>
                      </a:r>
                    </a:p>
                  </a:txBody>
                  <a:tcPr marL="118128" marR="118128" marT="59064" marB="59064"/>
                </a:tc>
                <a:extLst>
                  <a:ext uri="{0D108BD9-81ED-4DB2-BD59-A6C34878D82A}">
                    <a16:rowId xmlns:a16="http://schemas.microsoft.com/office/drawing/2014/main" val="10002"/>
                  </a:ext>
                </a:extLst>
              </a:tr>
              <a:tr h="479076">
                <a:tc>
                  <a:txBody>
                    <a:bodyPr/>
                    <a:lstStyle/>
                    <a:p>
                      <a:r>
                        <a:rPr lang="en-US" sz="2600" dirty="0">
                          <a:solidFill>
                            <a:srgbClr val="17375E"/>
                          </a:solidFill>
                        </a:rPr>
                        <a:t>Varenicline</a:t>
                      </a:r>
                    </a:p>
                  </a:txBody>
                  <a:tcPr marL="118128" marR="118128" marT="59064" marB="59064"/>
                </a:tc>
                <a:tc>
                  <a:txBody>
                    <a:bodyPr/>
                    <a:lstStyle/>
                    <a:p>
                      <a:pPr algn="ctr"/>
                      <a:r>
                        <a:rPr lang="en-US" sz="2600" dirty="0">
                          <a:solidFill>
                            <a:srgbClr val="17375E"/>
                          </a:solidFill>
                        </a:rPr>
                        <a:t>27 (12,625)</a:t>
                      </a:r>
                    </a:p>
                  </a:txBody>
                  <a:tcPr marL="118128" marR="118128" marT="59064" marB="59064"/>
                </a:tc>
                <a:tc>
                  <a:txBody>
                    <a:bodyPr/>
                    <a:lstStyle/>
                    <a:p>
                      <a:pPr algn="ctr"/>
                      <a:r>
                        <a:rPr lang="en-US" sz="2600" dirty="0">
                          <a:solidFill>
                            <a:srgbClr val="17375E"/>
                          </a:solidFill>
                        </a:rPr>
                        <a:t>2.2 (2.1-2.4)</a:t>
                      </a:r>
                    </a:p>
                  </a:txBody>
                  <a:tcPr marL="118128" marR="118128" marT="59064" marB="59064"/>
                </a:tc>
                <a:extLst>
                  <a:ext uri="{0D108BD9-81ED-4DB2-BD59-A6C34878D82A}">
                    <a16:rowId xmlns:a16="http://schemas.microsoft.com/office/drawing/2014/main" val="10003"/>
                  </a:ext>
                </a:extLst>
              </a:tr>
            </a:tbl>
          </a:graphicData>
        </a:graphic>
      </p:graphicFrame>
      <p:sp>
        <p:nvSpPr>
          <p:cNvPr id="3" name="Rectangle 2"/>
          <p:cNvSpPr/>
          <p:nvPr/>
        </p:nvSpPr>
        <p:spPr>
          <a:xfrm>
            <a:off x="1497511" y="1695271"/>
            <a:ext cx="7469777" cy="1200329"/>
          </a:xfrm>
          <a:prstGeom prst="rect">
            <a:avLst/>
          </a:prstGeom>
        </p:spPr>
        <p:txBody>
          <a:bodyPr wrap="square">
            <a:spAutoFit/>
          </a:bodyPr>
          <a:lstStyle/>
          <a:p>
            <a:pPr algn="ctr"/>
            <a:r>
              <a:rPr lang="en-US" altLang="en-US" sz="3600" dirty="0">
                <a:solidFill>
                  <a:schemeClr val="accent2"/>
                </a:solidFill>
              </a:rPr>
              <a:t>Abstinence rates compared to placebo at 6-months or greater post-quit</a:t>
            </a:r>
            <a:endParaRPr lang="en-US" sz="3600" dirty="0">
              <a:solidFill>
                <a:schemeClr val="accent2"/>
              </a:solidFill>
            </a:endParaRPr>
          </a:p>
        </p:txBody>
      </p:sp>
      <p:sp>
        <p:nvSpPr>
          <p:cNvPr id="5" name="TextBox 4">
            <a:extLst>
              <a:ext uri="{FF2B5EF4-FFF2-40B4-BE49-F238E27FC236}">
                <a16:creationId xmlns:a16="http://schemas.microsoft.com/office/drawing/2014/main" id="{01F7482C-6D38-3B47-B16F-E6D7208057B6}"/>
              </a:ext>
            </a:extLst>
          </p:cNvPr>
          <p:cNvSpPr txBox="1"/>
          <p:nvPr/>
        </p:nvSpPr>
        <p:spPr>
          <a:xfrm>
            <a:off x="2091103" y="5775888"/>
            <a:ext cx="6739794" cy="369332"/>
          </a:xfrm>
          <a:prstGeom prst="rect">
            <a:avLst/>
          </a:prstGeom>
          <a:noFill/>
        </p:spPr>
        <p:txBody>
          <a:bodyPr wrap="none" rtlCol="0">
            <a:spAutoFit/>
          </a:bodyPr>
          <a:lstStyle/>
          <a:p>
            <a:r>
              <a:rPr lang="en-US" altLang="en-US" dirty="0"/>
              <a:t>(Cahill et al., 2016; Hartmann-Boyce et al., 2018; Howes et al., 2020)  </a:t>
            </a:r>
          </a:p>
        </p:txBody>
      </p:sp>
    </p:spTree>
    <p:extLst>
      <p:ext uri="{BB962C8B-B14F-4D97-AF65-F5344CB8AC3E}">
        <p14:creationId xmlns:p14="http://schemas.microsoft.com/office/powerpoint/2010/main" val="83171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6200" y="179584"/>
            <a:ext cx="11603458" cy="6987619"/>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600"/>
              </a:spcAft>
              <a:buClr>
                <a:srgbClr val="4BACC6">
                  <a:lumMod val="50000"/>
                </a:srgbClr>
              </a:buClr>
              <a:buSzTx/>
              <a:buFontTx/>
              <a:buNone/>
              <a:tabLst/>
              <a:defRPr/>
            </a:pPr>
            <a:endPar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1" fontAlgn="auto" latinLnBrk="0" hangingPunct="1">
              <a:lnSpc>
                <a:spcPct val="100000"/>
              </a:lnSpc>
              <a:spcBef>
                <a:spcPts val="0"/>
              </a:spcBef>
              <a:spcAft>
                <a:spcPts val="600"/>
              </a:spcAft>
              <a:buClr>
                <a:srgbClr val="4BACC6">
                  <a:lumMod val="50000"/>
                </a:srgbClr>
              </a:buClr>
              <a:buSzTx/>
              <a:buFont typeface="Wingdings" panose="05000000000000000000" pitchFamily="2" charset="2"/>
              <a:buChar char="v"/>
              <a:tabLst/>
              <a:defRPr/>
            </a:pPr>
            <a:endPar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Design:</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Prospective, randomized, double-blind, 24-week trial</a:t>
            </a: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Treatments: </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Varenicline, bupropion, NRT patch, placebo</a:t>
            </a: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Duration: </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12 weeks treatment: 12 weeks non-treatment follow-up</a:t>
            </a: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a:p>
            <a:pPr marL="800100" marR="0" lvl="1" indent="-342900" algn="l" defTabSz="914400" rtl="0" eaLnBrk="1" fontAlgn="auto" latinLnBrk="0" hangingPunct="1">
              <a:lnSpc>
                <a:spcPct val="100000"/>
              </a:lnSpc>
              <a:spcBef>
                <a:spcPts val="0"/>
              </a:spcBef>
              <a:buClr>
                <a:srgbClr val="4BACC6">
                  <a:lumMod val="50000"/>
                </a:srgbClr>
              </a:buClr>
              <a:buSzTx/>
              <a:buFont typeface="Wingdings" panose="05000000000000000000" pitchFamily="2" charset="2"/>
              <a:buChar char="v"/>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Sample Size: </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8,144 randomized participants (4,116 to the psychiatric cohort and 4,028) without psychiatric disorder</a:t>
            </a:r>
          </a:p>
          <a:p>
            <a:pPr marL="800100" marR="0" lvl="1" indent="-342900" algn="l" defTabSz="914400" rtl="0" eaLnBrk="1" fontAlgn="auto" latinLnBrk="0" hangingPunct="1">
              <a:lnSpc>
                <a:spcPct val="200000"/>
              </a:lnSpc>
              <a:spcBef>
                <a:spcPts val="0"/>
              </a:spcBef>
              <a:spcAft>
                <a:spcPts val="600"/>
              </a:spcAft>
              <a:buClr>
                <a:srgbClr val="4BACC6">
                  <a:lumMod val="50000"/>
                </a:srgbClr>
              </a:buClr>
              <a:buSzTx/>
              <a:buFont typeface="Wingdings" panose="05000000000000000000" pitchFamily="2" charset="2"/>
              <a:buChar char="v"/>
              <a:tabLst/>
              <a:defRPr/>
            </a:pPr>
            <a:endPar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7" name="Rectangle 6">
            <a:extLst>
              <a:ext uri="{FF2B5EF4-FFF2-40B4-BE49-F238E27FC236}">
                <a16:creationId xmlns:a16="http://schemas.microsoft.com/office/drawing/2014/main" id="{7EC0EDB9-79A5-4C47-B092-5020332610C5}"/>
              </a:ext>
            </a:extLst>
          </p:cNvPr>
          <p:cNvSpPr/>
          <p:nvPr/>
        </p:nvSpPr>
        <p:spPr>
          <a:xfrm>
            <a:off x="2150220" y="179584"/>
            <a:ext cx="7202035" cy="1015663"/>
          </a:xfrm>
          <a:prstGeom prst="rect">
            <a:avLst/>
          </a:prstGeom>
        </p:spPr>
        <p:txBody>
          <a:bodyPr wrap="none">
            <a:spAutoFit/>
          </a:bodyPr>
          <a:lstStyle/>
          <a:p>
            <a:pPr marL="457200" marR="0" lvl="1" indent="0" algn="ctr" defTabSz="914400" rtl="0" eaLnBrk="1" fontAlgn="auto" latinLnBrk="0" hangingPunct="1">
              <a:lnSpc>
                <a:spcPct val="100000"/>
              </a:lnSpc>
              <a:spcBef>
                <a:spcPts val="0"/>
              </a:spcBef>
              <a:spcAft>
                <a:spcPts val="600"/>
              </a:spcAft>
              <a:buClr>
                <a:srgbClr val="3F9B4C">
                  <a:lumMod val="50000"/>
                </a:srgbClr>
              </a:buClr>
              <a:buSzTx/>
              <a:buFontTx/>
              <a:buNone/>
              <a:tabLst/>
              <a:defRPr/>
            </a:pPr>
            <a:r>
              <a:rPr kumimoji="0" lang="en-US" sz="6000" i="0" u="none" strike="noStrike" kern="1200" cap="none" spc="0" normalizeH="0" baseline="0" noProof="0" dirty="0">
                <a:ln>
                  <a:noFill/>
                </a:ln>
                <a:solidFill>
                  <a:srgbClr val="0070C0"/>
                </a:solidFill>
                <a:effectLst/>
                <a:uLnTx/>
                <a:uFillTx/>
                <a:latin typeface="+mj-lt"/>
                <a:ea typeface="+mn-ea"/>
                <a:cs typeface="+mn-cs"/>
              </a:rPr>
              <a:t>EAGLES Study Design</a:t>
            </a:r>
          </a:p>
        </p:txBody>
      </p:sp>
      <p:sp>
        <p:nvSpPr>
          <p:cNvPr id="8" name="TextBox 7">
            <a:extLst>
              <a:ext uri="{FF2B5EF4-FFF2-40B4-BE49-F238E27FC236}">
                <a16:creationId xmlns:a16="http://schemas.microsoft.com/office/drawing/2014/main" id="{F107C564-303B-1A4F-B354-0BDC9275AA68}"/>
              </a:ext>
            </a:extLst>
          </p:cNvPr>
          <p:cNvSpPr txBox="1"/>
          <p:nvPr/>
        </p:nvSpPr>
        <p:spPr>
          <a:xfrm>
            <a:off x="6113417" y="6309084"/>
            <a:ext cx="2285999" cy="369332"/>
          </a:xfrm>
          <a:prstGeom prst="rect">
            <a:avLst/>
          </a:prstGeom>
          <a:noFill/>
        </p:spPr>
        <p:txBody>
          <a:bodyPr wrap="square" rtlCol="0">
            <a:spAutoFit/>
          </a:bodyPr>
          <a:lstStyle/>
          <a:p>
            <a:r>
              <a:rPr lang="en-US" dirty="0" err="1"/>
              <a:t>Anthenelli</a:t>
            </a:r>
            <a:r>
              <a:rPr lang="en-US" dirty="0"/>
              <a:t>  et al., 2016</a:t>
            </a:r>
          </a:p>
        </p:txBody>
      </p:sp>
    </p:spTree>
    <p:extLst>
      <p:ext uri="{BB962C8B-B14F-4D97-AF65-F5344CB8AC3E}">
        <p14:creationId xmlns:p14="http://schemas.microsoft.com/office/powerpoint/2010/main" val="5839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08365" y="1195247"/>
            <a:ext cx="8085744" cy="4740223"/>
          </a:xfrm>
          <a:prstGeom prst="rect">
            <a:avLst/>
          </a:prstGeom>
        </p:spPr>
      </p:pic>
      <p:sp>
        <p:nvSpPr>
          <p:cNvPr id="6" name="TextBox 5"/>
          <p:cNvSpPr txBox="1"/>
          <p:nvPr/>
        </p:nvSpPr>
        <p:spPr>
          <a:xfrm>
            <a:off x="1708365" y="5953466"/>
            <a:ext cx="308733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Vertical ticks represent subject clinic visits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BID=Twice Daily: BL=Baseline; QD=once Daily</a:t>
            </a:r>
          </a:p>
        </p:txBody>
      </p:sp>
      <p:sp>
        <p:nvSpPr>
          <p:cNvPr id="8" name="Rectangle 7">
            <a:extLst>
              <a:ext uri="{FF2B5EF4-FFF2-40B4-BE49-F238E27FC236}">
                <a16:creationId xmlns:a16="http://schemas.microsoft.com/office/drawing/2014/main" id="{E9D9D591-3588-B942-A3A7-F4F4F286C3E7}"/>
              </a:ext>
            </a:extLst>
          </p:cNvPr>
          <p:cNvSpPr/>
          <p:nvPr/>
        </p:nvSpPr>
        <p:spPr>
          <a:xfrm>
            <a:off x="2150220" y="179584"/>
            <a:ext cx="7202035" cy="1015663"/>
          </a:xfrm>
          <a:prstGeom prst="rect">
            <a:avLst/>
          </a:prstGeom>
        </p:spPr>
        <p:txBody>
          <a:bodyPr wrap="none">
            <a:spAutoFit/>
          </a:bodyPr>
          <a:lstStyle/>
          <a:p>
            <a:pPr marL="457200" marR="0" lvl="1" indent="0" algn="ctr" defTabSz="914400" rtl="0" eaLnBrk="1" fontAlgn="auto" latinLnBrk="0" hangingPunct="1">
              <a:lnSpc>
                <a:spcPct val="100000"/>
              </a:lnSpc>
              <a:spcBef>
                <a:spcPts val="0"/>
              </a:spcBef>
              <a:spcAft>
                <a:spcPts val="600"/>
              </a:spcAft>
              <a:buClr>
                <a:srgbClr val="3F9B4C">
                  <a:lumMod val="50000"/>
                </a:srgbClr>
              </a:buClr>
              <a:buSzTx/>
              <a:buFontTx/>
              <a:buNone/>
              <a:tabLst/>
              <a:defRPr/>
            </a:pPr>
            <a:r>
              <a:rPr kumimoji="0" lang="en-US" sz="6000" i="0" u="none" strike="noStrike" kern="1200" cap="none" spc="0" normalizeH="0" baseline="0" noProof="0" dirty="0">
                <a:ln>
                  <a:noFill/>
                </a:ln>
                <a:solidFill>
                  <a:srgbClr val="0070C0"/>
                </a:solidFill>
                <a:effectLst/>
                <a:uLnTx/>
                <a:uFillTx/>
                <a:latin typeface="+mj-lt"/>
                <a:ea typeface="+mn-ea"/>
                <a:cs typeface="+mn-cs"/>
              </a:rPr>
              <a:t>EAGLES Study Design</a:t>
            </a:r>
          </a:p>
        </p:txBody>
      </p:sp>
      <p:sp>
        <p:nvSpPr>
          <p:cNvPr id="9" name="TextBox 8">
            <a:extLst>
              <a:ext uri="{FF2B5EF4-FFF2-40B4-BE49-F238E27FC236}">
                <a16:creationId xmlns:a16="http://schemas.microsoft.com/office/drawing/2014/main" id="{A1E24E76-5EC7-EC47-8280-1BD6B8BD6369}"/>
              </a:ext>
            </a:extLst>
          </p:cNvPr>
          <p:cNvSpPr txBox="1"/>
          <p:nvPr/>
        </p:nvSpPr>
        <p:spPr>
          <a:xfrm>
            <a:off x="6113417" y="6309084"/>
            <a:ext cx="2285999" cy="369332"/>
          </a:xfrm>
          <a:prstGeom prst="rect">
            <a:avLst/>
          </a:prstGeom>
          <a:noFill/>
        </p:spPr>
        <p:txBody>
          <a:bodyPr wrap="square" rtlCol="0">
            <a:spAutoFit/>
          </a:bodyPr>
          <a:lstStyle/>
          <a:p>
            <a:r>
              <a:rPr lang="en-US" dirty="0" err="1"/>
              <a:t>Anthenelli</a:t>
            </a:r>
            <a:r>
              <a:rPr lang="en-US" dirty="0"/>
              <a:t>  et al., 2016</a:t>
            </a:r>
          </a:p>
        </p:txBody>
      </p:sp>
    </p:spTree>
    <p:extLst>
      <p:ext uri="{BB962C8B-B14F-4D97-AF65-F5344CB8AC3E}">
        <p14:creationId xmlns:p14="http://schemas.microsoft.com/office/powerpoint/2010/main" val="326038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9C7195-596E-884F-A15B-4BB0AEE95DF9}"/>
              </a:ext>
            </a:extLst>
          </p:cNvPr>
          <p:cNvSpPr>
            <a:spLocks noGrp="1"/>
          </p:cNvSpPr>
          <p:nvPr>
            <p:ph type="title"/>
          </p:nvPr>
        </p:nvSpPr>
        <p:spPr/>
        <p:txBody>
          <a:bodyPr>
            <a:normAutofit/>
          </a:bodyPr>
          <a:lstStyle/>
          <a:p>
            <a:r>
              <a:rPr lang="en-US" sz="6000" dirty="0">
                <a:solidFill>
                  <a:srgbClr val="0070C0"/>
                </a:solidFill>
                <a:latin typeface="+mj-lt"/>
              </a:rPr>
              <a:t>Effectiveness: EAGLES</a:t>
            </a:r>
          </a:p>
        </p:txBody>
      </p:sp>
      <p:sp>
        <p:nvSpPr>
          <p:cNvPr id="5" name="Content Placeholder 4">
            <a:extLst>
              <a:ext uri="{FF2B5EF4-FFF2-40B4-BE49-F238E27FC236}">
                <a16:creationId xmlns:a16="http://schemas.microsoft.com/office/drawing/2014/main" id="{9E2E2821-0BFF-154E-A56A-76817EF8AC7A}"/>
              </a:ext>
            </a:extLst>
          </p:cNvPr>
          <p:cNvSpPr>
            <a:spLocks noGrp="1"/>
          </p:cNvSpPr>
          <p:nvPr>
            <p:ph idx="1"/>
          </p:nvPr>
        </p:nvSpPr>
        <p:spPr>
          <a:xfrm>
            <a:off x="609600" y="1676400"/>
            <a:ext cx="10972800" cy="4525963"/>
          </a:xfrm>
        </p:spPr>
        <p:txBody>
          <a:bodyPr/>
          <a:lstStyle/>
          <a:p>
            <a:pPr>
              <a:spcBef>
                <a:spcPts val="1968"/>
              </a:spcBef>
            </a:pPr>
            <a:r>
              <a:rPr lang="en-US" b="1" dirty="0">
                <a:solidFill>
                  <a:prstClr val="black"/>
                </a:solidFill>
              </a:rPr>
              <a:t>Efficacy- </a:t>
            </a:r>
            <a:r>
              <a:rPr lang="en-US" dirty="0">
                <a:solidFill>
                  <a:prstClr val="black"/>
                </a:solidFill>
              </a:rPr>
              <a:t>Evaluate CO-confirmed continuous abstinence rate for weeks 9-12 and 9-24 as a function of treatment, psychiatric disorder and the interaction of treatment and psychiatric disorder.</a:t>
            </a:r>
            <a:endParaRPr lang="en-US" b="1" dirty="0"/>
          </a:p>
          <a:p>
            <a:pPr>
              <a:spcBef>
                <a:spcPts val="1968"/>
              </a:spcBef>
            </a:pPr>
            <a:r>
              <a:rPr lang="en-US" b="1" dirty="0"/>
              <a:t>Interpretation- </a:t>
            </a:r>
            <a:r>
              <a:rPr lang="en-US" dirty="0"/>
              <a:t>Varenicline was more effective than placebo, nicotine patch, and bupropion in helping smokers achieve abstinence, whereas bupropion and nicotine patch were more effective than placebo. </a:t>
            </a:r>
          </a:p>
          <a:p>
            <a:endParaRPr lang="en-US" dirty="0"/>
          </a:p>
        </p:txBody>
      </p:sp>
      <p:sp>
        <p:nvSpPr>
          <p:cNvPr id="6" name="TextBox 5">
            <a:extLst>
              <a:ext uri="{FF2B5EF4-FFF2-40B4-BE49-F238E27FC236}">
                <a16:creationId xmlns:a16="http://schemas.microsoft.com/office/drawing/2014/main" id="{C1CCFCEF-D334-5F41-9896-AC0F2D9F6DD3}"/>
              </a:ext>
            </a:extLst>
          </p:cNvPr>
          <p:cNvSpPr txBox="1"/>
          <p:nvPr/>
        </p:nvSpPr>
        <p:spPr>
          <a:xfrm>
            <a:off x="7924800" y="5822145"/>
            <a:ext cx="2285999" cy="369332"/>
          </a:xfrm>
          <a:prstGeom prst="rect">
            <a:avLst/>
          </a:prstGeom>
          <a:noFill/>
        </p:spPr>
        <p:txBody>
          <a:bodyPr wrap="square" rtlCol="0">
            <a:spAutoFit/>
          </a:bodyPr>
          <a:lstStyle/>
          <a:p>
            <a:r>
              <a:rPr lang="en-US" dirty="0" err="1"/>
              <a:t>Anthenelli</a:t>
            </a:r>
            <a:r>
              <a:rPr lang="en-US" dirty="0"/>
              <a:t>  et al., 2016</a:t>
            </a:r>
          </a:p>
        </p:txBody>
      </p:sp>
    </p:spTree>
    <p:extLst>
      <p:ext uri="{BB962C8B-B14F-4D97-AF65-F5344CB8AC3E}">
        <p14:creationId xmlns:p14="http://schemas.microsoft.com/office/powerpoint/2010/main" val="39119106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6571EF-91A0-9E49-B999-7E2E3B85473E}"/>
              </a:ext>
            </a:extLst>
          </p:cNvPr>
          <p:cNvSpPr>
            <a:spLocks noGrp="1"/>
          </p:cNvSpPr>
          <p:nvPr>
            <p:ph type="title"/>
          </p:nvPr>
        </p:nvSpPr>
        <p:spPr>
          <a:xfrm>
            <a:off x="609600" y="621268"/>
            <a:ext cx="10972800" cy="1143000"/>
          </a:xfrm>
        </p:spPr>
        <p:txBody>
          <a:bodyPr>
            <a:noAutofit/>
          </a:bodyPr>
          <a:lstStyle/>
          <a:p>
            <a:r>
              <a:rPr lang="en-US" sz="6000" dirty="0"/>
              <a:t>Effectiveness: </a:t>
            </a:r>
            <a:br>
              <a:rPr lang="en-US" sz="6000" dirty="0"/>
            </a:br>
            <a:r>
              <a:rPr lang="en-US" sz="6000" dirty="0"/>
              <a:t>Prospective Cohort Study</a:t>
            </a:r>
          </a:p>
        </p:txBody>
      </p:sp>
      <p:sp>
        <p:nvSpPr>
          <p:cNvPr id="5" name="Text Placeholder 4">
            <a:extLst>
              <a:ext uri="{FF2B5EF4-FFF2-40B4-BE49-F238E27FC236}">
                <a16:creationId xmlns:a16="http://schemas.microsoft.com/office/drawing/2014/main" id="{9EFCD559-0B8D-1148-BD7A-ED9D5A7A77FC}"/>
              </a:ext>
            </a:extLst>
          </p:cNvPr>
          <p:cNvSpPr>
            <a:spLocks noGrp="1"/>
          </p:cNvSpPr>
          <p:nvPr>
            <p:ph type="body" sz="quarter" idx="10"/>
          </p:nvPr>
        </p:nvSpPr>
        <p:spPr>
          <a:xfrm>
            <a:off x="990600" y="2438400"/>
            <a:ext cx="11074400" cy="4267200"/>
          </a:xfrm>
        </p:spPr>
        <p:txBody>
          <a:bodyPr/>
          <a:lstStyle/>
          <a:p>
            <a:r>
              <a:rPr lang="en-US" b="1" dirty="0"/>
              <a:t>Design- </a:t>
            </a:r>
            <a:r>
              <a:rPr lang="en-US" dirty="0"/>
              <a:t>Electronic Medical Records from 654 practices</a:t>
            </a:r>
          </a:p>
          <a:p>
            <a:r>
              <a:rPr lang="en-US" b="1" dirty="0"/>
              <a:t>Sample-</a:t>
            </a:r>
            <a:r>
              <a:rPr lang="en-US" dirty="0"/>
              <a:t> 235,314 (159,736 NRT; 75,578 varenicline)</a:t>
            </a:r>
          </a:p>
          <a:p>
            <a:endParaRPr lang="en-US" dirty="0"/>
          </a:p>
          <a:p>
            <a:r>
              <a:rPr lang="en-US" b="1" dirty="0">
                <a:solidFill>
                  <a:schemeClr val="accent1"/>
                </a:solidFill>
              </a:rPr>
              <a:t>Interpretation- </a:t>
            </a:r>
            <a:r>
              <a:rPr lang="en-US" dirty="0">
                <a:solidFill>
                  <a:schemeClr val="accent1"/>
                </a:solidFill>
              </a:rPr>
              <a:t>Triangulating evidence across three analytical approaches, varenicline was more effective than NRT for smoking cessation in patients with mental disorders. </a:t>
            </a:r>
          </a:p>
        </p:txBody>
      </p:sp>
      <p:sp>
        <p:nvSpPr>
          <p:cNvPr id="6" name="TextBox 5">
            <a:extLst>
              <a:ext uri="{FF2B5EF4-FFF2-40B4-BE49-F238E27FC236}">
                <a16:creationId xmlns:a16="http://schemas.microsoft.com/office/drawing/2014/main" id="{B4D5E216-C601-484D-8604-5F1E5418AA92}"/>
              </a:ext>
            </a:extLst>
          </p:cNvPr>
          <p:cNvSpPr txBox="1"/>
          <p:nvPr/>
        </p:nvSpPr>
        <p:spPr>
          <a:xfrm>
            <a:off x="8991600" y="5867400"/>
            <a:ext cx="1982146" cy="369332"/>
          </a:xfrm>
          <a:prstGeom prst="rect">
            <a:avLst/>
          </a:prstGeom>
          <a:noFill/>
        </p:spPr>
        <p:txBody>
          <a:bodyPr wrap="none" rtlCol="0">
            <a:spAutoFit/>
          </a:bodyPr>
          <a:lstStyle/>
          <a:p>
            <a:r>
              <a:rPr lang="en-US" dirty="0"/>
              <a:t>(Taylor et al., 2020)</a:t>
            </a:r>
          </a:p>
        </p:txBody>
      </p:sp>
    </p:spTree>
    <p:extLst>
      <p:ext uri="{BB962C8B-B14F-4D97-AF65-F5344CB8AC3E}">
        <p14:creationId xmlns:p14="http://schemas.microsoft.com/office/powerpoint/2010/main" val="271550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A35E9486-F48A-6E4A-801B-24652346FAD8}"/>
              </a:ext>
            </a:extLst>
          </p:cNvPr>
          <p:cNvSpPr>
            <a:spLocks noGrp="1"/>
          </p:cNvSpPr>
          <p:nvPr>
            <p:ph type="title"/>
          </p:nvPr>
        </p:nvSpPr>
        <p:spPr>
          <a:xfrm>
            <a:off x="605246" y="533400"/>
            <a:ext cx="10972800" cy="1143000"/>
          </a:xfrm>
        </p:spPr>
        <p:txBody>
          <a:bodyPr>
            <a:noAutofit/>
          </a:bodyPr>
          <a:lstStyle/>
          <a:p>
            <a:r>
              <a:rPr lang="en-US" sz="6000" dirty="0">
                <a:solidFill>
                  <a:schemeClr val="tx2"/>
                </a:solidFill>
                <a:latin typeface="+mj-lt"/>
              </a:rPr>
              <a:t>Effectiveness: Systemic Reviews and Meta-Analyses</a:t>
            </a:r>
          </a:p>
        </p:txBody>
      </p:sp>
      <p:sp>
        <p:nvSpPr>
          <p:cNvPr id="7" name="Text Placeholder 4">
            <a:extLst>
              <a:ext uri="{FF2B5EF4-FFF2-40B4-BE49-F238E27FC236}">
                <a16:creationId xmlns:a16="http://schemas.microsoft.com/office/drawing/2014/main" id="{E0DD8E8E-D100-B14F-A101-70D00D5AFFAA}"/>
              </a:ext>
            </a:extLst>
          </p:cNvPr>
          <p:cNvSpPr txBox="1">
            <a:spLocks/>
          </p:cNvSpPr>
          <p:nvPr/>
        </p:nvSpPr>
        <p:spPr>
          <a:xfrm>
            <a:off x="613955" y="2057400"/>
            <a:ext cx="11074400" cy="4267200"/>
          </a:xfr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Design- </a:t>
            </a:r>
            <a:r>
              <a:rPr lang="en-US" dirty="0"/>
              <a:t>Systematic reviews and Bayesian network meta-analyses of RCTs, in any setting, of varenicline, bupropion, NRT and e-cigarettes</a:t>
            </a:r>
          </a:p>
          <a:p>
            <a:r>
              <a:rPr lang="en-US" b="1" dirty="0"/>
              <a:t>Sample-</a:t>
            </a:r>
            <a:r>
              <a:rPr lang="en-US" dirty="0"/>
              <a:t> 363 trials for effectiveness and 355 for safety</a:t>
            </a:r>
          </a:p>
          <a:p>
            <a:r>
              <a:rPr lang="en-US" b="1" dirty="0">
                <a:solidFill>
                  <a:schemeClr val="accent1"/>
                </a:solidFill>
              </a:rPr>
              <a:t>Interpretation- </a:t>
            </a:r>
            <a:r>
              <a:rPr lang="en-US" dirty="0">
                <a:solidFill>
                  <a:schemeClr val="accent1"/>
                </a:solidFill>
              </a:rPr>
              <a:t>monotherapy with varenicline increased cessation compared to bupropion and to NRT, while finding inconclusive evidence of a difference in quitting between bupropion and NRT </a:t>
            </a:r>
          </a:p>
        </p:txBody>
      </p:sp>
      <p:sp>
        <p:nvSpPr>
          <p:cNvPr id="2" name="TextBox 1">
            <a:extLst>
              <a:ext uri="{FF2B5EF4-FFF2-40B4-BE49-F238E27FC236}">
                <a16:creationId xmlns:a16="http://schemas.microsoft.com/office/drawing/2014/main" id="{38C281BD-B507-5648-9197-F704BD127D99}"/>
              </a:ext>
            </a:extLst>
          </p:cNvPr>
          <p:cNvSpPr txBox="1"/>
          <p:nvPr/>
        </p:nvSpPr>
        <p:spPr>
          <a:xfrm>
            <a:off x="8839200" y="5942205"/>
            <a:ext cx="2022092" cy="369332"/>
          </a:xfrm>
          <a:prstGeom prst="rect">
            <a:avLst/>
          </a:prstGeom>
          <a:noFill/>
        </p:spPr>
        <p:txBody>
          <a:bodyPr wrap="none" rtlCol="0">
            <a:spAutoFit/>
          </a:bodyPr>
          <a:lstStyle/>
          <a:p>
            <a:r>
              <a:rPr lang="en-US" dirty="0"/>
              <a:t>Thomas et al., 2021</a:t>
            </a:r>
          </a:p>
        </p:txBody>
      </p:sp>
    </p:spTree>
    <p:extLst>
      <p:ext uri="{BB962C8B-B14F-4D97-AF65-F5344CB8AC3E}">
        <p14:creationId xmlns:p14="http://schemas.microsoft.com/office/powerpoint/2010/main" val="4096185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6E07B7-473B-7F40-A038-E4F98BD12010}"/>
              </a:ext>
            </a:extLst>
          </p:cNvPr>
          <p:cNvSpPr>
            <a:spLocks noGrp="1"/>
          </p:cNvSpPr>
          <p:nvPr>
            <p:ph type="title"/>
          </p:nvPr>
        </p:nvSpPr>
        <p:spPr>
          <a:xfrm>
            <a:off x="609600" y="457200"/>
            <a:ext cx="9042400" cy="1143000"/>
          </a:xfrm>
        </p:spPr>
        <p:txBody>
          <a:bodyPr anchor="ctr">
            <a:noAutofit/>
          </a:bodyPr>
          <a:lstStyle/>
          <a:p>
            <a:r>
              <a:rPr lang="en-US" sz="6000" dirty="0"/>
              <a:t>Effectiveness: Combined Pharmacotherapy</a:t>
            </a:r>
          </a:p>
        </p:txBody>
      </p:sp>
      <p:sp>
        <p:nvSpPr>
          <p:cNvPr id="5" name="Content Placeholder 4">
            <a:extLst>
              <a:ext uri="{FF2B5EF4-FFF2-40B4-BE49-F238E27FC236}">
                <a16:creationId xmlns:a16="http://schemas.microsoft.com/office/drawing/2014/main" id="{30E08A02-2AED-A34A-A4C4-DA3540BB29EF}"/>
              </a:ext>
            </a:extLst>
          </p:cNvPr>
          <p:cNvSpPr>
            <a:spLocks noGrp="1"/>
          </p:cNvSpPr>
          <p:nvPr>
            <p:ph idx="1"/>
          </p:nvPr>
        </p:nvSpPr>
        <p:spPr>
          <a:xfrm>
            <a:off x="762000" y="2133600"/>
            <a:ext cx="9042400" cy="4724400"/>
          </a:xfrm>
        </p:spPr>
        <p:txBody>
          <a:bodyPr>
            <a:normAutofit/>
          </a:bodyPr>
          <a:lstStyle/>
          <a:p>
            <a:pPr>
              <a:spcBef>
                <a:spcPts val="2568"/>
              </a:spcBef>
            </a:pPr>
            <a:r>
              <a:rPr lang="en-US" b="1" dirty="0"/>
              <a:t>Thomas et al., 2021- </a:t>
            </a:r>
            <a:r>
              <a:rPr lang="en-US" dirty="0"/>
              <a:t>Findings were consistent for combined varenicline + NRT, which showed improved probability of quitting compared to bupropion and NRT monotherapies</a:t>
            </a:r>
          </a:p>
          <a:p>
            <a:pPr>
              <a:spcBef>
                <a:spcPts val="2568"/>
              </a:spcBef>
            </a:pPr>
            <a:r>
              <a:rPr lang="en-US" b="1" dirty="0"/>
              <a:t>Leone et al., 2020 - </a:t>
            </a:r>
            <a:r>
              <a:rPr lang="en-US" dirty="0"/>
              <a:t>Conditional recommendation for combining a nicotine patch with varenicline rather than using varenicline alone  </a:t>
            </a:r>
          </a:p>
          <a:p>
            <a:endParaRPr lang="en-US" dirty="0"/>
          </a:p>
          <a:p>
            <a:endParaRPr lang="en-US" dirty="0"/>
          </a:p>
        </p:txBody>
      </p:sp>
    </p:spTree>
    <p:extLst>
      <p:ext uri="{BB962C8B-B14F-4D97-AF65-F5344CB8AC3E}">
        <p14:creationId xmlns:p14="http://schemas.microsoft.com/office/powerpoint/2010/main" val="984958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06F055-64CD-E346-972D-56F9EA511B20}"/>
              </a:ext>
            </a:extLst>
          </p:cNvPr>
          <p:cNvSpPr>
            <a:spLocks noGrp="1"/>
          </p:cNvSpPr>
          <p:nvPr>
            <p:ph type="ctrTitle"/>
          </p:nvPr>
        </p:nvSpPr>
        <p:spPr>
          <a:xfrm>
            <a:off x="2971800" y="2209800"/>
            <a:ext cx="8534400" cy="1470025"/>
          </a:xfrm>
        </p:spPr>
        <p:txBody>
          <a:bodyPr/>
          <a:lstStyle/>
          <a:p>
            <a:r>
              <a:rPr lang="en-US" sz="6000" b="0" dirty="0"/>
              <a:t>Safety of Varenicline</a:t>
            </a:r>
          </a:p>
        </p:txBody>
      </p:sp>
    </p:spTree>
    <p:extLst>
      <p:ext uri="{BB962C8B-B14F-4D97-AF65-F5344CB8AC3E}">
        <p14:creationId xmlns:p14="http://schemas.microsoft.com/office/powerpoint/2010/main" val="2254695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645672" y="76200"/>
            <a:ext cx="8135497" cy="1015663"/>
          </a:xfrm>
          <a:prstGeom prst="rect">
            <a:avLst/>
          </a:prstGeom>
        </p:spPr>
        <p:txBody>
          <a:bodyPr wrap="none">
            <a:spAutoFit/>
          </a:bodyPr>
          <a:lstStyle/>
          <a:p>
            <a:pPr lvl="1" algn="ctr">
              <a:spcAft>
                <a:spcPts val="600"/>
              </a:spcAft>
              <a:buClr>
                <a:schemeClr val="accent1">
                  <a:lumMod val="50000"/>
                </a:schemeClr>
              </a:buClr>
            </a:pPr>
            <a:r>
              <a:rPr lang="en-US" sz="6000" dirty="0">
                <a:solidFill>
                  <a:srgbClr val="0070C0"/>
                </a:solidFill>
                <a:latin typeface="+mj-lt"/>
              </a:rPr>
              <a:t>Types of Adverse Events</a:t>
            </a:r>
          </a:p>
        </p:txBody>
      </p:sp>
      <p:sp>
        <p:nvSpPr>
          <p:cNvPr id="4" name="TextBox 3">
            <a:extLst>
              <a:ext uri="{FF2B5EF4-FFF2-40B4-BE49-F238E27FC236}">
                <a16:creationId xmlns:a16="http://schemas.microsoft.com/office/drawing/2014/main" id="{9EC2DBF3-E86B-DF4A-971B-ECE55226A7A8}"/>
              </a:ext>
            </a:extLst>
          </p:cNvPr>
          <p:cNvSpPr txBox="1"/>
          <p:nvPr/>
        </p:nvSpPr>
        <p:spPr>
          <a:xfrm>
            <a:off x="1645672" y="1676400"/>
            <a:ext cx="9982200" cy="3847207"/>
          </a:xfrm>
          <a:prstGeom prst="rect">
            <a:avLst/>
          </a:prstGeom>
          <a:noFill/>
        </p:spPr>
        <p:txBody>
          <a:bodyPr wrap="square" rtlCol="0">
            <a:spAutoFit/>
          </a:bodyPr>
          <a:lstStyle/>
          <a:p>
            <a:pPr marL="457200" indent="-457200">
              <a:spcBef>
                <a:spcPts val="600"/>
              </a:spcBef>
              <a:buFont typeface="Arial" panose="020B0604020202020204" pitchFamily="34" charset="0"/>
              <a:buChar char="•"/>
            </a:pPr>
            <a:r>
              <a:rPr lang="en-US" sz="3200" dirty="0"/>
              <a:t>Major adverse cardiovascular events (MACEs) </a:t>
            </a:r>
          </a:p>
          <a:p>
            <a:pPr marL="457200" indent="-457200">
              <a:spcBef>
                <a:spcPts val="600"/>
              </a:spcBef>
              <a:buFont typeface="Arial" panose="020B0604020202020204" pitchFamily="34" charset="0"/>
              <a:buChar char="•"/>
            </a:pPr>
            <a:r>
              <a:rPr lang="en-US" sz="3200" dirty="0"/>
              <a:t>Serious adverse events(SAEs) </a:t>
            </a:r>
          </a:p>
          <a:p>
            <a:pPr marL="914400" lvl="1" indent="-457200">
              <a:spcBef>
                <a:spcPts val="600"/>
              </a:spcBef>
              <a:buFont typeface="Arial" panose="020B0604020202020204" pitchFamily="34" charset="0"/>
              <a:buChar char="•"/>
            </a:pPr>
            <a:r>
              <a:rPr lang="en-US" sz="3200" dirty="0">
                <a:solidFill>
                  <a:srgbClr val="0070C0"/>
                </a:solidFill>
              </a:rPr>
              <a:t>death, life-threatening, required hospitalization or resulted in significant disability </a:t>
            </a:r>
          </a:p>
          <a:p>
            <a:pPr marL="457200" indent="-457200">
              <a:spcBef>
                <a:spcPts val="600"/>
              </a:spcBef>
              <a:buFont typeface="Arial" panose="020B0604020202020204" pitchFamily="34" charset="0"/>
              <a:buChar char="•"/>
            </a:pPr>
            <a:r>
              <a:rPr lang="en-US" sz="3200" dirty="0"/>
              <a:t>Major adverse neuropsychiatric events (MANEs)  </a:t>
            </a:r>
          </a:p>
          <a:p>
            <a:pPr marL="914400" lvl="1" indent="-457200">
              <a:spcBef>
                <a:spcPts val="600"/>
              </a:spcBef>
              <a:buFont typeface="Arial" panose="020B0604020202020204" pitchFamily="34" charset="0"/>
              <a:buChar char="•"/>
            </a:pPr>
            <a:r>
              <a:rPr lang="en-US" sz="3200" dirty="0">
                <a:solidFill>
                  <a:srgbClr val="0070C0"/>
                </a:solidFill>
              </a:rPr>
              <a:t>suicide, attempted suicide, suicidal ideation, depression, seizures</a:t>
            </a:r>
          </a:p>
        </p:txBody>
      </p:sp>
    </p:spTree>
    <p:extLst>
      <p:ext uri="{BB962C8B-B14F-4D97-AF65-F5344CB8AC3E}">
        <p14:creationId xmlns:p14="http://schemas.microsoft.com/office/powerpoint/2010/main" val="3193863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7702" y="1017142"/>
            <a:ext cx="9889341" cy="5490467"/>
          </a:xfrm>
          <a:prstGeom prst="rect">
            <a:avLst/>
          </a:prstGeom>
        </p:spPr>
      </p:pic>
      <p:sp>
        <p:nvSpPr>
          <p:cNvPr id="3" name="Rectangle 2"/>
          <p:cNvSpPr/>
          <p:nvPr/>
        </p:nvSpPr>
        <p:spPr>
          <a:xfrm>
            <a:off x="1771956" y="76200"/>
            <a:ext cx="7882927" cy="1015663"/>
          </a:xfrm>
          <a:prstGeom prst="rect">
            <a:avLst/>
          </a:prstGeom>
        </p:spPr>
        <p:txBody>
          <a:bodyPr wrap="none">
            <a:spAutoFit/>
          </a:bodyPr>
          <a:lstStyle/>
          <a:p>
            <a:pPr lvl="1" algn="ctr">
              <a:spcAft>
                <a:spcPts val="600"/>
              </a:spcAft>
              <a:buClr>
                <a:schemeClr val="accent1">
                  <a:lumMod val="50000"/>
                </a:schemeClr>
              </a:buClr>
            </a:pPr>
            <a:r>
              <a:rPr lang="en-US" sz="6000" dirty="0">
                <a:solidFill>
                  <a:srgbClr val="0070C0"/>
                </a:solidFill>
                <a:latin typeface="+mj-lt"/>
              </a:rPr>
              <a:t>EAGLES Adverse Events</a:t>
            </a:r>
          </a:p>
        </p:txBody>
      </p:sp>
    </p:spTree>
    <p:extLst>
      <p:ext uri="{BB962C8B-B14F-4D97-AF65-F5344CB8AC3E}">
        <p14:creationId xmlns:p14="http://schemas.microsoft.com/office/powerpoint/2010/main" val="2287725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C9C7195-596E-884F-A15B-4BB0AEE95DF9}"/>
              </a:ext>
            </a:extLst>
          </p:cNvPr>
          <p:cNvSpPr>
            <a:spLocks noGrp="1"/>
          </p:cNvSpPr>
          <p:nvPr>
            <p:ph type="title"/>
          </p:nvPr>
        </p:nvSpPr>
        <p:spPr/>
        <p:txBody>
          <a:bodyPr>
            <a:normAutofit/>
          </a:bodyPr>
          <a:lstStyle/>
          <a:p>
            <a:r>
              <a:rPr lang="en-US" sz="6000" dirty="0">
                <a:solidFill>
                  <a:srgbClr val="0070C0"/>
                </a:solidFill>
                <a:latin typeface="+mj-lt"/>
              </a:rPr>
              <a:t>Safety: EAGLES</a:t>
            </a:r>
          </a:p>
        </p:txBody>
      </p:sp>
      <p:sp>
        <p:nvSpPr>
          <p:cNvPr id="5" name="Content Placeholder 4">
            <a:extLst>
              <a:ext uri="{FF2B5EF4-FFF2-40B4-BE49-F238E27FC236}">
                <a16:creationId xmlns:a16="http://schemas.microsoft.com/office/drawing/2014/main" id="{9E2E2821-0BFF-154E-A56A-76817EF8AC7A}"/>
              </a:ext>
            </a:extLst>
          </p:cNvPr>
          <p:cNvSpPr>
            <a:spLocks noGrp="1"/>
          </p:cNvSpPr>
          <p:nvPr>
            <p:ph idx="1"/>
          </p:nvPr>
        </p:nvSpPr>
        <p:spPr>
          <a:xfrm>
            <a:off x="762000" y="1828800"/>
            <a:ext cx="10972800" cy="4525963"/>
          </a:xfrm>
        </p:spPr>
        <p:txBody>
          <a:bodyPr/>
          <a:lstStyle/>
          <a:p>
            <a:pPr>
              <a:spcBef>
                <a:spcPts val="2568"/>
              </a:spcBef>
            </a:pPr>
            <a:r>
              <a:rPr lang="en-US" b="1" dirty="0">
                <a:solidFill>
                  <a:prstClr val="black"/>
                </a:solidFill>
              </a:rPr>
              <a:t>Safety- </a:t>
            </a:r>
            <a:r>
              <a:rPr lang="en-US" dirty="0">
                <a:solidFill>
                  <a:prstClr val="black"/>
                </a:solidFill>
              </a:rPr>
              <a:t>Characterize the neuropsychiatric events as a function of treatment, psychiatric disorder and the interaction of treatment and psychiatric disorder.</a:t>
            </a:r>
            <a:endParaRPr lang="en-US" b="1" dirty="0"/>
          </a:p>
          <a:p>
            <a:pPr>
              <a:spcBef>
                <a:spcPts val="2568"/>
              </a:spcBef>
            </a:pPr>
            <a:r>
              <a:rPr lang="en-US" b="1" dirty="0"/>
              <a:t>Interpretation- </a:t>
            </a:r>
            <a:r>
              <a:rPr lang="en-US" dirty="0"/>
              <a:t>No significant increase in neuropsychiatric adverse events attributable to varenicline or bupropion relative to nicotine patch or placebo. </a:t>
            </a:r>
          </a:p>
          <a:p>
            <a:endParaRPr lang="en-US" dirty="0"/>
          </a:p>
        </p:txBody>
      </p:sp>
    </p:spTree>
    <p:extLst>
      <p:ext uri="{BB962C8B-B14F-4D97-AF65-F5344CB8AC3E}">
        <p14:creationId xmlns:p14="http://schemas.microsoft.com/office/powerpoint/2010/main" val="2479665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6571EF-91A0-9E49-B999-7E2E3B85473E}"/>
              </a:ext>
            </a:extLst>
          </p:cNvPr>
          <p:cNvSpPr>
            <a:spLocks noGrp="1"/>
          </p:cNvSpPr>
          <p:nvPr>
            <p:ph type="title"/>
          </p:nvPr>
        </p:nvSpPr>
        <p:spPr>
          <a:xfrm>
            <a:off x="609600" y="381000"/>
            <a:ext cx="10972800" cy="1143000"/>
          </a:xfrm>
        </p:spPr>
        <p:txBody>
          <a:bodyPr>
            <a:noAutofit/>
          </a:bodyPr>
          <a:lstStyle/>
          <a:p>
            <a:r>
              <a:rPr lang="en-US" sz="6000" dirty="0"/>
              <a:t>Safety: </a:t>
            </a:r>
            <a:br>
              <a:rPr lang="en-US" sz="6000" dirty="0"/>
            </a:br>
            <a:r>
              <a:rPr lang="en-US" sz="6000" dirty="0"/>
              <a:t>Prospective Cohort Study</a:t>
            </a:r>
          </a:p>
        </p:txBody>
      </p:sp>
      <p:sp>
        <p:nvSpPr>
          <p:cNvPr id="5" name="Text Placeholder 4">
            <a:extLst>
              <a:ext uri="{FF2B5EF4-FFF2-40B4-BE49-F238E27FC236}">
                <a16:creationId xmlns:a16="http://schemas.microsoft.com/office/drawing/2014/main" id="{9EFCD559-0B8D-1148-BD7A-ED9D5A7A77FC}"/>
              </a:ext>
            </a:extLst>
          </p:cNvPr>
          <p:cNvSpPr>
            <a:spLocks noGrp="1"/>
          </p:cNvSpPr>
          <p:nvPr>
            <p:ph type="body" sz="quarter" idx="10"/>
          </p:nvPr>
        </p:nvSpPr>
        <p:spPr>
          <a:xfrm>
            <a:off x="838200" y="2133600"/>
            <a:ext cx="11074400" cy="3429000"/>
          </a:xfrm>
        </p:spPr>
        <p:txBody>
          <a:bodyPr/>
          <a:lstStyle/>
          <a:p>
            <a:r>
              <a:rPr lang="en-US" b="1" dirty="0"/>
              <a:t>Design- </a:t>
            </a:r>
            <a:r>
              <a:rPr lang="en-US" dirty="0"/>
              <a:t>Electronic Medical Records from 654 practices</a:t>
            </a:r>
          </a:p>
          <a:p>
            <a:r>
              <a:rPr lang="en-US" b="1" dirty="0"/>
              <a:t>Sample-</a:t>
            </a:r>
            <a:r>
              <a:rPr lang="en-US" dirty="0"/>
              <a:t> 235,314 (159,736 NRT; 75,578 varenicline)</a:t>
            </a:r>
          </a:p>
          <a:p>
            <a:endParaRPr lang="en-US" dirty="0"/>
          </a:p>
          <a:p>
            <a:r>
              <a:rPr lang="en-US" b="1" dirty="0">
                <a:solidFill>
                  <a:schemeClr val="accent1"/>
                </a:solidFill>
              </a:rPr>
              <a:t>Interpretation- </a:t>
            </a:r>
            <a:r>
              <a:rPr lang="en-US" dirty="0">
                <a:solidFill>
                  <a:schemeClr val="accent1"/>
                </a:solidFill>
              </a:rPr>
              <a:t>Varenicline was generally associated with decreased or similar odds of depression or anxiety compared to NRT. </a:t>
            </a:r>
          </a:p>
        </p:txBody>
      </p:sp>
      <p:sp>
        <p:nvSpPr>
          <p:cNvPr id="2" name="TextBox 1">
            <a:extLst>
              <a:ext uri="{FF2B5EF4-FFF2-40B4-BE49-F238E27FC236}">
                <a16:creationId xmlns:a16="http://schemas.microsoft.com/office/drawing/2014/main" id="{5A57FA2E-B8E1-3846-868C-79D81F806080}"/>
              </a:ext>
            </a:extLst>
          </p:cNvPr>
          <p:cNvSpPr txBox="1"/>
          <p:nvPr/>
        </p:nvSpPr>
        <p:spPr>
          <a:xfrm>
            <a:off x="7924800" y="5540829"/>
            <a:ext cx="1982146" cy="369332"/>
          </a:xfrm>
          <a:prstGeom prst="rect">
            <a:avLst/>
          </a:prstGeom>
          <a:noFill/>
        </p:spPr>
        <p:txBody>
          <a:bodyPr wrap="none" rtlCol="0">
            <a:spAutoFit/>
          </a:bodyPr>
          <a:lstStyle/>
          <a:p>
            <a:r>
              <a:rPr lang="en-US" dirty="0"/>
              <a:t>(Taylor et al., 2020)</a:t>
            </a:r>
          </a:p>
        </p:txBody>
      </p:sp>
    </p:spTree>
    <p:extLst>
      <p:ext uri="{BB962C8B-B14F-4D97-AF65-F5344CB8AC3E}">
        <p14:creationId xmlns:p14="http://schemas.microsoft.com/office/powerpoint/2010/main" val="35369394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A35E9486-F48A-6E4A-801B-24652346FAD8}"/>
              </a:ext>
            </a:extLst>
          </p:cNvPr>
          <p:cNvSpPr>
            <a:spLocks noGrp="1"/>
          </p:cNvSpPr>
          <p:nvPr>
            <p:ph type="title"/>
          </p:nvPr>
        </p:nvSpPr>
        <p:spPr>
          <a:xfrm>
            <a:off x="605246" y="533400"/>
            <a:ext cx="10972800" cy="1143000"/>
          </a:xfrm>
        </p:spPr>
        <p:txBody>
          <a:bodyPr>
            <a:noAutofit/>
          </a:bodyPr>
          <a:lstStyle/>
          <a:p>
            <a:r>
              <a:rPr lang="en-US" sz="6000" dirty="0">
                <a:solidFill>
                  <a:schemeClr val="tx2"/>
                </a:solidFill>
                <a:latin typeface="+mj-lt"/>
              </a:rPr>
              <a:t>Safety: Systemic Reviews and Meta-Analyses</a:t>
            </a:r>
          </a:p>
        </p:txBody>
      </p:sp>
      <p:sp>
        <p:nvSpPr>
          <p:cNvPr id="7" name="Text Placeholder 4">
            <a:extLst>
              <a:ext uri="{FF2B5EF4-FFF2-40B4-BE49-F238E27FC236}">
                <a16:creationId xmlns:a16="http://schemas.microsoft.com/office/drawing/2014/main" id="{E0DD8E8E-D100-B14F-A101-70D00D5AFFAA}"/>
              </a:ext>
            </a:extLst>
          </p:cNvPr>
          <p:cNvSpPr txBox="1">
            <a:spLocks/>
          </p:cNvSpPr>
          <p:nvPr/>
        </p:nvSpPr>
        <p:spPr>
          <a:xfrm>
            <a:off x="613955" y="2057400"/>
            <a:ext cx="11074400" cy="4267200"/>
          </a:xfr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t>Design- </a:t>
            </a:r>
            <a:r>
              <a:rPr lang="en-US" dirty="0"/>
              <a:t>Systematic reviews and Bayesian network meta-analyses of RCTs</a:t>
            </a:r>
          </a:p>
          <a:p>
            <a:r>
              <a:rPr lang="en-US" b="1" dirty="0"/>
              <a:t>Sample-</a:t>
            </a:r>
            <a:r>
              <a:rPr lang="en-US" dirty="0"/>
              <a:t> 363 trials for effectiveness and 355 for safety</a:t>
            </a:r>
          </a:p>
          <a:p>
            <a:r>
              <a:rPr lang="en-US" b="1" dirty="0">
                <a:solidFill>
                  <a:schemeClr val="accent1"/>
                </a:solidFill>
              </a:rPr>
              <a:t>Interpretation- </a:t>
            </a:r>
            <a:r>
              <a:rPr lang="en-US" dirty="0">
                <a:solidFill>
                  <a:schemeClr val="accent1"/>
                </a:solidFill>
              </a:rPr>
              <a:t>(1)</a:t>
            </a:r>
            <a:r>
              <a:rPr lang="en-US" b="1" dirty="0">
                <a:solidFill>
                  <a:schemeClr val="accent1"/>
                </a:solidFill>
              </a:rPr>
              <a:t> </a:t>
            </a:r>
            <a:r>
              <a:rPr lang="en-US" dirty="0">
                <a:solidFill>
                  <a:schemeClr val="accent1"/>
                </a:solidFill>
              </a:rPr>
              <a:t>No evidence of increasing MACEs compared to placebo or each other. (2) No strong evidence that varenicline increased SAEs. (3) But increased odds of MANEs for varenicline compared to bupropion. (4) Evidence that bupropion increased odds of SAEs compared to placebo.</a:t>
            </a:r>
          </a:p>
          <a:p>
            <a:endParaRPr lang="en-US" dirty="0">
              <a:solidFill>
                <a:schemeClr val="accent1"/>
              </a:solidFill>
            </a:endParaRPr>
          </a:p>
        </p:txBody>
      </p:sp>
      <p:sp>
        <p:nvSpPr>
          <p:cNvPr id="2" name="TextBox 1">
            <a:extLst>
              <a:ext uri="{FF2B5EF4-FFF2-40B4-BE49-F238E27FC236}">
                <a16:creationId xmlns:a16="http://schemas.microsoft.com/office/drawing/2014/main" id="{38C281BD-B507-5648-9197-F704BD127D99}"/>
              </a:ext>
            </a:extLst>
          </p:cNvPr>
          <p:cNvSpPr txBox="1"/>
          <p:nvPr/>
        </p:nvSpPr>
        <p:spPr>
          <a:xfrm>
            <a:off x="9525473" y="6139934"/>
            <a:ext cx="2022092" cy="369332"/>
          </a:xfrm>
          <a:prstGeom prst="rect">
            <a:avLst/>
          </a:prstGeom>
          <a:noFill/>
        </p:spPr>
        <p:txBody>
          <a:bodyPr wrap="none" rtlCol="0">
            <a:spAutoFit/>
          </a:bodyPr>
          <a:lstStyle/>
          <a:p>
            <a:r>
              <a:rPr lang="en-US" dirty="0"/>
              <a:t>Thomas et al., 2021</a:t>
            </a:r>
          </a:p>
        </p:txBody>
      </p:sp>
    </p:spTree>
    <p:extLst>
      <p:ext uri="{BB962C8B-B14F-4D97-AF65-F5344CB8AC3E}">
        <p14:creationId xmlns:p14="http://schemas.microsoft.com/office/powerpoint/2010/main" val="39784543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06F055-64CD-E346-972D-56F9EA511B20}"/>
              </a:ext>
            </a:extLst>
          </p:cNvPr>
          <p:cNvSpPr>
            <a:spLocks noGrp="1"/>
          </p:cNvSpPr>
          <p:nvPr>
            <p:ph type="ctrTitle"/>
          </p:nvPr>
        </p:nvSpPr>
        <p:spPr>
          <a:xfrm>
            <a:off x="2971800" y="2209800"/>
            <a:ext cx="8534400" cy="1470025"/>
          </a:xfrm>
        </p:spPr>
        <p:txBody>
          <a:bodyPr/>
          <a:lstStyle/>
          <a:p>
            <a:r>
              <a:rPr lang="en-US" sz="6000" b="0" dirty="0"/>
              <a:t>Clinical Implications</a:t>
            </a:r>
          </a:p>
        </p:txBody>
      </p:sp>
    </p:spTree>
    <p:extLst>
      <p:ext uri="{BB962C8B-B14F-4D97-AF65-F5344CB8AC3E}">
        <p14:creationId xmlns:p14="http://schemas.microsoft.com/office/powerpoint/2010/main" val="36711777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B26CF67-E90B-7949-B5AA-CB2A25CAF5FD}"/>
              </a:ext>
            </a:extLst>
          </p:cNvPr>
          <p:cNvSpPr>
            <a:spLocks noGrp="1"/>
          </p:cNvSpPr>
          <p:nvPr>
            <p:ph type="title"/>
          </p:nvPr>
        </p:nvSpPr>
        <p:spPr>
          <a:xfrm>
            <a:off x="609600" y="0"/>
            <a:ext cx="10972800" cy="1143000"/>
          </a:xfrm>
        </p:spPr>
        <p:txBody>
          <a:bodyPr anchor="ctr">
            <a:normAutofit/>
          </a:bodyPr>
          <a:lstStyle/>
          <a:p>
            <a:r>
              <a:rPr lang="en-US" sz="6000" dirty="0">
                <a:latin typeface="+mj-lt"/>
              </a:rPr>
              <a:t>Expert Panel Recommendations</a:t>
            </a:r>
          </a:p>
        </p:txBody>
      </p:sp>
      <p:graphicFrame>
        <p:nvGraphicFramePr>
          <p:cNvPr id="8" name="Text Placeholder 2">
            <a:extLst>
              <a:ext uri="{FF2B5EF4-FFF2-40B4-BE49-F238E27FC236}">
                <a16:creationId xmlns:a16="http://schemas.microsoft.com/office/drawing/2014/main" id="{DC8782C8-F71D-4B91-806C-3700CD86CF56}"/>
              </a:ext>
            </a:extLst>
          </p:cNvPr>
          <p:cNvGraphicFramePr>
            <a:graphicFrameLocks noGrp="1"/>
          </p:cNvGraphicFramePr>
          <p:nvPr>
            <p:ph idx="1"/>
            <p:extLst>
              <p:ext uri="{D42A27DB-BD31-4B8C-83A1-F6EECF244321}">
                <p14:modId xmlns:p14="http://schemas.microsoft.com/office/powerpoint/2010/main" val="1008157051"/>
              </p:ext>
            </p:extLst>
          </p:nvPr>
        </p:nvGraphicFramePr>
        <p:xfrm>
          <a:off x="762000" y="1143000"/>
          <a:ext cx="10972800" cy="50593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412E4D36-9B50-D94C-A207-2C481FA27E11}"/>
              </a:ext>
            </a:extLst>
          </p:cNvPr>
          <p:cNvSpPr txBox="1"/>
          <p:nvPr/>
        </p:nvSpPr>
        <p:spPr>
          <a:xfrm>
            <a:off x="7086600" y="6324600"/>
            <a:ext cx="1853777" cy="369332"/>
          </a:xfrm>
          <a:prstGeom prst="rect">
            <a:avLst/>
          </a:prstGeom>
          <a:noFill/>
        </p:spPr>
        <p:txBody>
          <a:bodyPr wrap="none" rtlCol="0">
            <a:spAutoFit/>
          </a:bodyPr>
          <a:lstStyle/>
          <a:p>
            <a:r>
              <a:rPr lang="en-US" dirty="0"/>
              <a:t>Leone et al., 2020</a:t>
            </a:r>
          </a:p>
        </p:txBody>
      </p:sp>
    </p:spTree>
    <p:extLst>
      <p:ext uri="{BB962C8B-B14F-4D97-AF65-F5344CB8AC3E}">
        <p14:creationId xmlns:p14="http://schemas.microsoft.com/office/powerpoint/2010/main" val="2014620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B315444F-E6F4-4148-89CC-D62B0A13D28E}"/>
              </a:ext>
            </a:extLst>
          </p:cNvPr>
          <p:cNvGraphicFramePr/>
          <p:nvPr/>
        </p:nvGraphicFramePr>
        <p:xfrm>
          <a:off x="2139043" y="549729"/>
          <a:ext cx="8153400"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D3B2618E-91AB-B04C-9D29-5D7436FB5150}"/>
              </a:ext>
            </a:extLst>
          </p:cNvPr>
          <p:cNvSpPr>
            <a:spLocks noGrp="1"/>
          </p:cNvSpPr>
          <p:nvPr>
            <p:ph type="title"/>
          </p:nvPr>
        </p:nvSpPr>
        <p:spPr>
          <a:xfrm>
            <a:off x="4882243" y="2835729"/>
            <a:ext cx="2819400" cy="1143000"/>
          </a:xfrm>
        </p:spPr>
        <p:txBody>
          <a:bodyPr>
            <a:normAutofit/>
          </a:bodyPr>
          <a:lstStyle/>
          <a:p>
            <a:r>
              <a:rPr lang="en-US" sz="4800" dirty="0"/>
              <a:t>The 5As</a:t>
            </a:r>
          </a:p>
        </p:txBody>
      </p:sp>
    </p:spTree>
    <p:extLst>
      <p:ext uri="{BB962C8B-B14F-4D97-AF65-F5344CB8AC3E}">
        <p14:creationId xmlns:p14="http://schemas.microsoft.com/office/powerpoint/2010/main" val="87911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1B406A-6414-9949-99E3-2FC348694D13}"/>
              </a:ext>
            </a:extLst>
          </p:cNvPr>
          <p:cNvSpPr>
            <a:spLocks noGrp="1"/>
          </p:cNvSpPr>
          <p:nvPr>
            <p:ph type="title"/>
          </p:nvPr>
        </p:nvSpPr>
        <p:spPr/>
        <p:txBody>
          <a:bodyPr>
            <a:normAutofit/>
          </a:bodyPr>
          <a:lstStyle/>
          <a:p>
            <a:r>
              <a:rPr lang="en-US" sz="6000" dirty="0">
                <a:solidFill>
                  <a:schemeClr val="tx2"/>
                </a:solidFill>
                <a:latin typeface="+mj-lt"/>
              </a:rPr>
              <a:t>Treatment Intervention Model </a:t>
            </a:r>
          </a:p>
        </p:txBody>
      </p:sp>
      <p:graphicFrame>
        <p:nvGraphicFramePr>
          <p:cNvPr id="7" name="Text Placeholder 2">
            <a:extLst>
              <a:ext uri="{FF2B5EF4-FFF2-40B4-BE49-F238E27FC236}">
                <a16:creationId xmlns:a16="http://schemas.microsoft.com/office/drawing/2014/main" id="{8860C542-8BA6-4EB4-A72D-6D265BD42655}"/>
              </a:ext>
            </a:extLst>
          </p:cNvPr>
          <p:cNvGraphicFramePr>
            <a:graphicFrameLocks noGrp="1"/>
          </p:cNvGraphicFramePr>
          <p:nvPr>
            <p:ph idx="1"/>
            <p:extLst>
              <p:ext uri="{D42A27DB-BD31-4B8C-83A1-F6EECF244321}">
                <p14:modId xmlns:p14="http://schemas.microsoft.com/office/powerpoint/2010/main" val="1504089591"/>
              </p:ext>
            </p:extLst>
          </p:nvPr>
        </p:nvGraphicFramePr>
        <p:xfrm>
          <a:off x="609600" y="1600201"/>
          <a:ext cx="109728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7907FD89-3942-1149-98C5-79427EF48A9F}"/>
              </a:ext>
            </a:extLst>
          </p:cNvPr>
          <p:cNvSpPr txBox="1"/>
          <p:nvPr/>
        </p:nvSpPr>
        <p:spPr>
          <a:xfrm>
            <a:off x="9525000" y="5965205"/>
            <a:ext cx="1892185" cy="369332"/>
          </a:xfrm>
          <a:prstGeom prst="rect">
            <a:avLst/>
          </a:prstGeom>
          <a:noFill/>
        </p:spPr>
        <p:txBody>
          <a:bodyPr wrap="none" rtlCol="0">
            <a:spAutoFit/>
          </a:bodyPr>
          <a:lstStyle/>
          <a:p>
            <a:r>
              <a:rPr lang="en-US" dirty="0" err="1"/>
              <a:t>Rigotti</a:t>
            </a:r>
            <a:r>
              <a:rPr lang="en-US" dirty="0"/>
              <a:t> et al., 2022</a:t>
            </a:r>
          </a:p>
        </p:txBody>
      </p:sp>
      <p:sp>
        <p:nvSpPr>
          <p:cNvPr id="8" name="Right Arrow 7">
            <a:extLst>
              <a:ext uri="{FF2B5EF4-FFF2-40B4-BE49-F238E27FC236}">
                <a16:creationId xmlns:a16="http://schemas.microsoft.com/office/drawing/2014/main" id="{7EEFC484-7BC2-8B4A-A644-868E0115A451}"/>
              </a:ext>
            </a:extLst>
          </p:cNvPr>
          <p:cNvSpPr/>
          <p:nvPr/>
        </p:nvSpPr>
        <p:spPr>
          <a:xfrm>
            <a:off x="3810000" y="3376373"/>
            <a:ext cx="533400" cy="484632"/>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a:extLst>
              <a:ext uri="{FF2B5EF4-FFF2-40B4-BE49-F238E27FC236}">
                <a16:creationId xmlns:a16="http://schemas.microsoft.com/office/drawing/2014/main" id="{0082E98C-D638-0044-A20E-95EB71986760}"/>
              </a:ext>
            </a:extLst>
          </p:cNvPr>
          <p:cNvSpPr/>
          <p:nvPr/>
        </p:nvSpPr>
        <p:spPr>
          <a:xfrm>
            <a:off x="7637417" y="3376373"/>
            <a:ext cx="533400" cy="484632"/>
          </a:xfrm>
          <a:prstGeom prst="rightArrow">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99012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a:xfrm>
            <a:off x="609600" y="274638"/>
            <a:ext cx="9042400" cy="1143000"/>
          </a:xfrm>
        </p:spPr>
        <p:txBody>
          <a:bodyPr anchor="ctr">
            <a:normAutofit/>
          </a:bodyPr>
          <a:lstStyle/>
          <a:p>
            <a:r>
              <a:rPr lang="en-US" sz="6000" dirty="0"/>
              <a:t>Cross-Cutting Interventions</a:t>
            </a:r>
          </a:p>
        </p:txBody>
      </p:sp>
      <p:graphicFrame>
        <p:nvGraphicFramePr>
          <p:cNvPr id="2" name="Diagram 1">
            <a:extLst>
              <a:ext uri="{FF2B5EF4-FFF2-40B4-BE49-F238E27FC236}">
                <a16:creationId xmlns:a16="http://schemas.microsoft.com/office/drawing/2014/main" id="{1CD706B8-3265-3F40-B146-9BB5632CF87F}"/>
              </a:ext>
            </a:extLst>
          </p:cNvPr>
          <p:cNvGraphicFramePr/>
          <p:nvPr/>
        </p:nvGraphicFramePr>
        <p:xfrm>
          <a:off x="609600" y="1600200"/>
          <a:ext cx="9042400" cy="4724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5887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06F055-64CD-E346-972D-56F9EA511B20}"/>
              </a:ext>
            </a:extLst>
          </p:cNvPr>
          <p:cNvSpPr>
            <a:spLocks noGrp="1"/>
          </p:cNvSpPr>
          <p:nvPr>
            <p:ph type="ctrTitle"/>
          </p:nvPr>
        </p:nvSpPr>
        <p:spPr>
          <a:xfrm>
            <a:off x="2971800" y="2209800"/>
            <a:ext cx="8534400" cy="1470025"/>
          </a:xfrm>
        </p:spPr>
        <p:txBody>
          <a:bodyPr/>
          <a:lstStyle/>
          <a:p>
            <a:r>
              <a:rPr lang="en-US" sz="6000" b="0" dirty="0"/>
              <a:t>Current Considerations</a:t>
            </a:r>
          </a:p>
        </p:txBody>
      </p:sp>
    </p:spTree>
    <p:extLst>
      <p:ext uri="{BB962C8B-B14F-4D97-AF65-F5344CB8AC3E}">
        <p14:creationId xmlns:p14="http://schemas.microsoft.com/office/powerpoint/2010/main" val="27960402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3589-9F77-3D4D-BBA6-32BFA3D1C81B}"/>
              </a:ext>
            </a:extLst>
          </p:cNvPr>
          <p:cNvSpPr>
            <a:spLocks noGrp="1"/>
          </p:cNvSpPr>
          <p:nvPr>
            <p:ph type="title"/>
          </p:nvPr>
        </p:nvSpPr>
        <p:spPr/>
        <p:txBody>
          <a:bodyPr>
            <a:normAutofit/>
          </a:bodyPr>
          <a:lstStyle/>
          <a:p>
            <a:r>
              <a:rPr lang="en-US" sz="6000" dirty="0">
                <a:solidFill>
                  <a:schemeClr val="tx2"/>
                </a:solidFill>
                <a:latin typeface="+mj-lt"/>
              </a:rPr>
              <a:t>Chantix Recall</a:t>
            </a:r>
          </a:p>
        </p:txBody>
      </p:sp>
      <p:sp>
        <p:nvSpPr>
          <p:cNvPr id="3" name="Content Placeholder 2">
            <a:extLst>
              <a:ext uri="{FF2B5EF4-FFF2-40B4-BE49-F238E27FC236}">
                <a16:creationId xmlns:a16="http://schemas.microsoft.com/office/drawing/2014/main" id="{FBD3D252-7573-3B4A-BF74-B0646EF91DCD}"/>
              </a:ext>
            </a:extLst>
          </p:cNvPr>
          <p:cNvSpPr>
            <a:spLocks noGrp="1"/>
          </p:cNvSpPr>
          <p:nvPr>
            <p:ph idx="1"/>
          </p:nvPr>
        </p:nvSpPr>
        <p:spPr>
          <a:xfrm>
            <a:off x="838200" y="2209800"/>
            <a:ext cx="10972800" cy="4525963"/>
          </a:xfrm>
        </p:spPr>
        <p:txBody>
          <a:bodyPr/>
          <a:lstStyle/>
          <a:p>
            <a:r>
              <a:rPr lang="en-US" b="1" dirty="0">
                <a:solidFill>
                  <a:schemeClr val="accent1"/>
                </a:solidFill>
              </a:rPr>
              <a:t>Chantix is currently unavailable</a:t>
            </a:r>
          </a:p>
          <a:p>
            <a:r>
              <a:rPr lang="en-US" b="1" dirty="0">
                <a:solidFill>
                  <a:schemeClr val="accent1"/>
                </a:solidFill>
              </a:rPr>
              <a:t>July- Sept 2021 recall- </a:t>
            </a:r>
            <a:r>
              <a:rPr lang="en-US" dirty="0">
                <a:solidFill>
                  <a:schemeClr val="tx1"/>
                </a:solidFill>
              </a:rPr>
              <a:t>to include all lots of Chantix due to the presence of a nitrosamine impurity above the FDA’s acceptable daily intake limit. </a:t>
            </a:r>
          </a:p>
          <a:p>
            <a:r>
              <a:rPr lang="en-US" b="1" dirty="0">
                <a:solidFill>
                  <a:schemeClr val="accent1"/>
                </a:solidFill>
              </a:rPr>
              <a:t>Long-term use of impure product use-</a:t>
            </a:r>
            <a:r>
              <a:rPr lang="en-US" dirty="0">
                <a:solidFill>
                  <a:schemeClr val="tx1"/>
                </a:solidFill>
              </a:rPr>
              <a:t> increased cancer risk</a:t>
            </a:r>
          </a:p>
          <a:p>
            <a:endParaRPr lang="en-US" dirty="0"/>
          </a:p>
          <a:p>
            <a:endParaRPr lang="en-US" dirty="0"/>
          </a:p>
        </p:txBody>
      </p:sp>
    </p:spTree>
    <p:extLst>
      <p:ext uri="{BB962C8B-B14F-4D97-AF65-F5344CB8AC3E}">
        <p14:creationId xmlns:p14="http://schemas.microsoft.com/office/powerpoint/2010/main" val="6813217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C3589-9F77-3D4D-BBA6-32BFA3D1C81B}"/>
              </a:ext>
            </a:extLst>
          </p:cNvPr>
          <p:cNvSpPr>
            <a:spLocks noGrp="1"/>
          </p:cNvSpPr>
          <p:nvPr>
            <p:ph type="title"/>
          </p:nvPr>
        </p:nvSpPr>
        <p:spPr/>
        <p:txBody>
          <a:bodyPr>
            <a:normAutofit/>
          </a:bodyPr>
          <a:lstStyle/>
          <a:p>
            <a:r>
              <a:rPr lang="en-US" sz="6000" dirty="0">
                <a:solidFill>
                  <a:schemeClr val="tx2"/>
                </a:solidFill>
                <a:latin typeface="+mj-lt"/>
              </a:rPr>
              <a:t>Varenicline Availability</a:t>
            </a:r>
          </a:p>
        </p:txBody>
      </p:sp>
      <p:sp>
        <p:nvSpPr>
          <p:cNvPr id="3" name="Content Placeholder 2">
            <a:extLst>
              <a:ext uri="{FF2B5EF4-FFF2-40B4-BE49-F238E27FC236}">
                <a16:creationId xmlns:a16="http://schemas.microsoft.com/office/drawing/2014/main" id="{FBD3D252-7573-3B4A-BF74-B0646EF91DCD}"/>
              </a:ext>
            </a:extLst>
          </p:cNvPr>
          <p:cNvSpPr>
            <a:spLocks noGrp="1"/>
          </p:cNvSpPr>
          <p:nvPr>
            <p:ph idx="1"/>
          </p:nvPr>
        </p:nvSpPr>
        <p:spPr>
          <a:xfrm>
            <a:off x="1752600" y="1828800"/>
            <a:ext cx="9677400" cy="4525963"/>
          </a:xfrm>
        </p:spPr>
        <p:txBody>
          <a:bodyPr/>
          <a:lstStyle/>
          <a:p>
            <a:pPr>
              <a:spcBef>
                <a:spcPts val="2568"/>
              </a:spcBef>
            </a:pPr>
            <a:r>
              <a:rPr lang="en-US" dirty="0">
                <a:solidFill>
                  <a:schemeClr val="tx1"/>
                </a:solidFill>
              </a:rPr>
              <a:t>Patent protection for Chantix expired in May 2020</a:t>
            </a:r>
          </a:p>
          <a:p>
            <a:pPr>
              <a:spcBef>
                <a:spcPts val="2568"/>
              </a:spcBef>
            </a:pPr>
            <a:r>
              <a:rPr lang="en-US" dirty="0">
                <a:solidFill>
                  <a:schemeClr val="tx1"/>
                </a:solidFill>
              </a:rPr>
              <a:t>Par Pharmaceutical’s varenicline product was approved by FDA on August 11, 2021</a:t>
            </a:r>
            <a:endParaRPr lang="en-US" dirty="0"/>
          </a:p>
          <a:p>
            <a:pPr>
              <a:spcBef>
                <a:spcPts val="2568"/>
              </a:spcBef>
            </a:pPr>
            <a:r>
              <a:rPr lang="en-US" dirty="0" err="1">
                <a:solidFill>
                  <a:schemeClr val="tx1"/>
                </a:solidFill>
              </a:rPr>
              <a:t>Apotex</a:t>
            </a:r>
            <a:r>
              <a:rPr lang="en-US" dirty="0">
                <a:solidFill>
                  <a:schemeClr val="tx1"/>
                </a:solidFill>
              </a:rPr>
              <a:t> is distributing Apo-Varenicline, a Canadian-approved drug product, under FDA's temporary exercise of regulatory flexibility and discretion</a:t>
            </a:r>
          </a:p>
          <a:p>
            <a:pPr>
              <a:spcBef>
                <a:spcPts val="2568"/>
              </a:spcBef>
            </a:pPr>
            <a:endParaRPr lang="en-US" dirty="0"/>
          </a:p>
        </p:txBody>
      </p:sp>
    </p:spTree>
    <p:extLst>
      <p:ext uri="{BB962C8B-B14F-4D97-AF65-F5344CB8AC3E}">
        <p14:creationId xmlns:p14="http://schemas.microsoft.com/office/powerpoint/2010/main" val="6210021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89972"/>
            <a:ext cx="10972800" cy="1143000"/>
          </a:xfrm>
        </p:spPr>
        <p:txBody>
          <a:bodyPr>
            <a:noAutofit/>
          </a:bodyPr>
          <a:lstStyle/>
          <a:p>
            <a:r>
              <a:rPr lang="en-US" sz="6000" cap="none" dirty="0">
                <a:solidFill>
                  <a:srgbClr val="0070C0"/>
                </a:solidFill>
              </a:rPr>
              <a:t>Coverage &amp; Billing</a:t>
            </a:r>
          </a:p>
        </p:txBody>
      </p:sp>
      <p:pic>
        <p:nvPicPr>
          <p:cNvPr id="5" name="Picture 4">
            <a:extLst>
              <a:ext uri="{FF2B5EF4-FFF2-40B4-BE49-F238E27FC236}">
                <a16:creationId xmlns:a16="http://schemas.microsoft.com/office/drawing/2014/main" id="{5A6B38A3-65BF-42C9-B8CF-58C78494EBE3}"/>
              </a:ext>
            </a:extLst>
          </p:cNvPr>
          <p:cNvPicPr>
            <a:picLocks noChangeAspect="1"/>
          </p:cNvPicPr>
          <p:nvPr/>
        </p:nvPicPr>
        <p:blipFill rotWithShape="1">
          <a:blip r:embed="rId3"/>
          <a:srcRect l="31833" t="11638" r="30658" b="4650"/>
          <a:stretch/>
        </p:blipFill>
        <p:spPr>
          <a:xfrm>
            <a:off x="6709738" y="1348282"/>
            <a:ext cx="3882061" cy="4873494"/>
          </a:xfrm>
          <a:prstGeom prst="rect">
            <a:avLst/>
          </a:prstGeom>
        </p:spPr>
      </p:pic>
      <p:pic>
        <p:nvPicPr>
          <p:cNvPr id="6" name="Picture 5">
            <a:extLst>
              <a:ext uri="{FF2B5EF4-FFF2-40B4-BE49-F238E27FC236}">
                <a16:creationId xmlns:a16="http://schemas.microsoft.com/office/drawing/2014/main" id="{1C5FB2D6-5023-DF4C-BDBC-625F0995E82D}"/>
              </a:ext>
            </a:extLst>
          </p:cNvPr>
          <p:cNvPicPr/>
          <p:nvPr/>
        </p:nvPicPr>
        <p:blipFill rotWithShape="1">
          <a:blip r:embed="rId4"/>
          <a:srcRect l="34188" t="15955" r="32051" b="5413"/>
          <a:stretch/>
        </p:blipFill>
        <p:spPr bwMode="auto">
          <a:xfrm>
            <a:off x="1712672" y="1452472"/>
            <a:ext cx="3737457" cy="4769303"/>
          </a:xfrm>
          <a:prstGeom prst="rect">
            <a:avLst/>
          </a:prstGeom>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F286E7C0-93FC-DD42-A8C4-996A8552EABC}"/>
              </a:ext>
            </a:extLst>
          </p:cNvPr>
          <p:cNvSpPr txBox="1"/>
          <p:nvPr/>
        </p:nvSpPr>
        <p:spPr>
          <a:xfrm>
            <a:off x="7086600" y="6398696"/>
            <a:ext cx="3409203" cy="369332"/>
          </a:xfrm>
          <a:prstGeom prst="rect">
            <a:avLst/>
          </a:prstGeom>
          <a:noFill/>
        </p:spPr>
        <p:txBody>
          <a:bodyPr wrap="none" rtlCol="0">
            <a:spAutoFit/>
          </a:bodyPr>
          <a:lstStyle/>
          <a:p>
            <a:r>
              <a:rPr lang="en-US" dirty="0">
                <a:solidFill>
                  <a:srgbClr val="002060"/>
                </a:solidFill>
                <a:hlinkClick r:id="rId5"/>
              </a:rPr>
              <a:t>www.Lung.org/CessationCoverage</a:t>
            </a:r>
            <a:endParaRPr lang="en-US" dirty="0">
              <a:solidFill>
                <a:srgbClr val="002060"/>
              </a:solidFill>
            </a:endParaRPr>
          </a:p>
        </p:txBody>
      </p:sp>
    </p:spTree>
    <p:extLst>
      <p:ext uri="{BB962C8B-B14F-4D97-AF65-F5344CB8AC3E}">
        <p14:creationId xmlns:p14="http://schemas.microsoft.com/office/powerpoint/2010/main" val="3606602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06F055-64CD-E346-972D-56F9EA511B20}"/>
              </a:ext>
            </a:extLst>
          </p:cNvPr>
          <p:cNvSpPr>
            <a:spLocks noGrp="1"/>
          </p:cNvSpPr>
          <p:nvPr>
            <p:ph type="ctrTitle"/>
          </p:nvPr>
        </p:nvSpPr>
        <p:spPr>
          <a:xfrm>
            <a:off x="2971800" y="2209800"/>
            <a:ext cx="8534400" cy="1470025"/>
          </a:xfrm>
        </p:spPr>
        <p:txBody>
          <a:bodyPr/>
          <a:lstStyle/>
          <a:p>
            <a:r>
              <a:rPr lang="en-US" sz="6000" b="0" dirty="0"/>
              <a:t>Future Possibilities</a:t>
            </a:r>
          </a:p>
        </p:txBody>
      </p:sp>
    </p:spTree>
    <p:extLst>
      <p:ext uri="{BB962C8B-B14F-4D97-AF65-F5344CB8AC3E}">
        <p14:creationId xmlns:p14="http://schemas.microsoft.com/office/powerpoint/2010/main" val="37999761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solidFill>
                  <a:srgbClr val="0070C0"/>
                </a:solidFill>
                <a:latin typeface="+mj-lt"/>
              </a:rPr>
              <a:t>Cytisine</a:t>
            </a:r>
          </a:p>
        </p:txBody>
      </p:sp>
      <p:sp>
        <p:nvSpPr>
          <p:cNvPr id="3" name="Content Placeholder 2"/>
          <p:cNvSpPr>
            <a:spLocks noGrp="1"/>
          </p:cNvSpPr>
          <p:nvPr>
            <p:ph type="body" sz="quarter" idx="12"/>
          </p:nvPr>
        </p:nvSpPr>
        <p:spPr>
          <a:xfrm>
            <a:off x="1295400" y="1676400"/>
            <a:ext cx="8940800" cy="4191000"/>
          </a:xfrm>
        </p:spPr>
        <p:txBody>
          <a:bodyPr>
            <a:normAutofit/>
          </a:bodyPr>
          <a:lstStyle/>
          <a:p>
            <a:pPr marL="457200" indent="-457200">
              <a:buFont typeface="Wingdings" panose="05000000000000000000" pitchFamily="2" charset="2"/>
              <a:buChar char="§"/>
            </a:pPr>
            <a:r>
              <a:rPr lang="en-US" sz="3600" dirty="0">
                <a:solidFill>
                  <a:srgbClr val="00B050"/>
                </a:solidFill>
              </a:rPr>
              <a:t>Similar to varenicline but found to have fewer side effects</a:t>
            </a:r>
          </a:p>
          <a:p>
            <a:pPr marL="457200" indent="-457200">
              <a:buFont typeface="Wingdings" panose="05000000000000000000" pitchFamily="2" charset="2"/>
              <a:buChar char="§"/>
            </a:pPr>
            <a:r>
              <a:rPr lang="en-US" sz="3600" dirty="0">
                <a:solidFill>
                  <a:srgbClr val="00B050"/>
                </a:solidFill>
              </a:rPr>
              <a:t>Marketed as Tabex</a:t>
            </a:r>
          </a:p>
          <a:p>
            <a:pPr marL="457200" indent="-457200">
              <a:buFont typeface="Wingdings" panose="05000000000000000000" pitchFamily="2" charset="2"/>
              <a:buChar char="§"/>
            </a:pPr>
            <a:r>
              <a:rPr lang="en-US" sz="3600" dirty="0">
                <a:solidFill>
                  <a:srgbClr val="00B050"/>
                </a:solidFill>
              </a:rPr>
              <a:t>Has demonstrated efficacy</a:t>
            </a:r>
          </a:p>
          <a:p>
            <a:pPr marL="457200" indent="-457200">
              <a:buFont typeface="Wingdings" panose="05000000000000000000" pitchFamily="2" charset="2"/>
              <a:buChar char="§"/>
            </a:pPr>
            <a:r>
              <a:rPr lang="en-US" sz="3600" dirty="0">
                <a:solidFill>
                  <a:srgbClr val="00B050"/>
                </a:solidFill>
              </a:rPr>
              <a:t>Very low cost</a:t>
            </a:r>
          </a:p>
          <a:p>
            <a:pPr marL="457200" indent="-457200">
              <a:buFont typeface="Wingdings" panose="05000000000000000000" pitchFamily="2" charset="2"/>
              <a:buChar char="§"/>
            </a:pPr>
            <a:r>
              <a:rPr lang="en-US" sz="3600" dirty="0">
                <a:solidFill>
                  <a:srgbClr val="00B050"/>
                </a:solidFill>
              </a:rPr>
              <a:t>A US randomized trial began in 2020</a:t>
            </a:r>
          </a:p>
          <a:p>
            <a:endParaRPr lang="en-US" sz="3600" dirty="0">
              <a:solidFill>
                <a:srgbClr val="00B050"/>
              </a:solidFill>
            </a:endParaRPr>
          </a:p>
        </p:txBody>
      </p:sp>
    </p:spTree>
    <p:extLst>
      <p:ext uri="{BB962C8B-B14F-4D97-AF65-F5344CB8AC3E}">
        <p14:creationId xmlns:p14="http://schemas.microsoft.com/office/powerpoint/2010/main" val="909782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06F055-64CD-E346-972D-56F9EA511B20}"/>
              </a:ext>
            </a:extLst>
          </p:cNvPr>
          <p:cNvSpPr>
            <a:spLocks noGrp="1"/>
          </p:cNvSpPr>
          <p:nvPr>
            <p:ph type="ctrTitle"/>
          </p:nvPr>
        </p:nvSpPr>
        <p:spPr>
          <a:xfrm>
            <a:off x="2971800" y="2209800"/>
            <a:ext cx="8534400" cy="1470025"/>
          </a:xfrm>
        </p:spPr>
        <p:txBody>
          <a:bodyPr/>
          <a:lstStyle/>
          <a:p>
            <a:r>
              <a:rPr lang="en-US" sz="6000" b="0" dirty="0">
                <a:solidFill>
                  <a:srgbClr val="0070C0"/>
                </a:solidFill>
              </a:rPr>
              <a:t>Making the Case</a:t>
            </a:r>
          </a:p>
        </p:txBody>
      </p:sp>
    </p:spTree>
    <p:extLst>
      <p:ext uri="{BB962C8B-B14F-4D97-AF65-F5344CB8AC3E}">
        <p14:creationId xmlns:p14="http://schemas.microsoft.com/office/powerpoint/2010/main" val="29853254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Content Placeholder 27">
            <a:extLst>
              <a:ext uri="{FF2B5EF4-FFF2-40B4-BE49-F238E27FC236}">
                <a16:creationId xmlns:a16="http://schemas.microsoft.com/office/drawing/2014/main" id="{AF789C3E-DE65-9F49-B176-D6F9677F010E}"/>
              </a:ext>
            </a:extLst>
          </p:cNvPr>
          <p:cNvGraphicFramePr>
            <a:graphicFrameLocks noGrp="1"/>
          </p:cNvGraphicFramePr>
          <p:nvPr>
            <p:ph idx="1"/>
          </p:nvPr>
        </p:nvGraphicFramePr>
        <p:xfrm>
          <a:off x="1600200" y="1874837"/>
          <a:ext cx="109728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0D24DE55-924E-0046-B020-4590214EB407}"/>
              </a:ext>
            </a:extLst>
          </p:cNvPr>
          <p:cNvSpPr>
            <a:spLocks noGrp="1"/>
          </p:cNvSpPr>
          <p:nvPr>
            <p:ph type="title"/>
          </p:nvPr>
        </p:nvSpPr>
        <p:spPr>
          <a:xfrm>
            <a:off x="-228599" y="273171"/>
            <a:ext cx="12420599" cy="1143000"/>
          </a:xfrm>
        </p:spPr>
        <p:txBody>
          <a:bodyPr>
            <a:noAutofit/>
          </a:bodyPr>
          <a:lstStyle/>
          <a:p>
            <a:r>
              <a:rPr lang="en-US" sz="5400" dirty="0">
                <a:solidFill>
                  <a:schemeClr val="tx2"/>
                </a:solidFill>
                <a:latin typeface="+mj-lt"/>
              </a:rPr>
              <a:t>Behavioral Causes of Death in US</a:t>
            </a:r>
          </a:p>
        </p:txBody>
      </p:sp>
      <p:cxnSp>
        <p:nvCxnSpPr>
          <p:cNvPr id="12" name="Straight Connector 11">
            <a:extLst>
              <a:ext uri="{FF2B5EF4-FFF2-40B4-BE49-F238E27FC236}">
                <a16:creationId xmlns:a16="http://schemas.microsoft.com/office/drawing/2014/main" id="{A06C03DF-B70F-2C43-8DCF-95B0E13C4AF9}"/>
              </a:ext>
            </a:extLst>
          </p:cNvPr>
          <p:cNvCxnSpPr>
            <a:cxnSpLocks/>
          </p:cNvCxnSpPr>
          <p:nvPr/>
        </p:nvCxnSpPr>
        <p:spPr>
          <a:xfrm>
            <a:off x="2895600" y="1646237"/>
            <a:ext cx="0" cy="4495800"/>
          </a:xfrm>
          <a:prstGeom prst="line">
            <a:avLst/>
          </a:prstGeom>
          <a:ln w="38100"/>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80615124-F667-214B-884E-FE6C9A9CE71E}"/>
              </a:ext>
            </a:extLst>
          </p:cNvPr>
          <p:cNvCxnSpPr>
            <a:cxnSpLocks/>
          </p:cNvCxnSpPr>
          <p:nvPr/>
        </p:nvCxnSpPr>
        <p:spPr>
          <a:xfrm flipH="1">
            <a:off x="2895600" y="6142037"/>
            <a:ext cx="6324600" cy="0"/>
          </a:xfrm>
          <a:prstGeom prst="line">
            <a:avLst/>
          </a:prstGeom>
          <a:ln w="38100"/>
        </p:spPr>
        <p:style>
          <a:lnRef idx="1">
            <a:schemeClr val="dk1"/>
          </a:lnRef>
          <a:fillRef idx="0">
            <a:schemeClr val="dk1"/>
          </a:fillRef>
          <a:effectRef idx="0">
            <a:schemeClr val="dk1"/>
          </a:effectRef>
          <a:fontRef idx="minor">
            <a:schemeClr val="tx1"/>
          </a:fontRef>
        </p:style>
      </p:cxnSp>
      <p:sp>
        <p:nvSpPr>
          <p:cNvPr id="10" name="TextBox 9">
            <a:extLst>
              <a:ext uri="{FF2B5EF4-FFF2-40B4-BE49-F238E27FC236}">
                <a16:creationId xmlns:a16="http://schemas.microsoft.com/office/drawing/2014/main" id="{3B58ED51-9D68-7A4E-9971-E291E3C6D213}"/>
              </a:ext>
            </a:extLst>
          </p:cNvPr>
          <p:cNvSpPr txBox="1"/>
          <p:nvPr/>
        </p:nvSpPr>
        <p:spPr>
          <a:xfrm>
            <a:off x="1828800" y="1646237"/>
            <a:ext cx="1295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500,000</a:t>
            </a:r>
          </a:p>
        </p:txBody>
      </p:sp>
      <p:sp>
        <p:nvSpPr>
          <p:cNvPr id="17" name="TextBox 16">
            <a:extLst>
              <a:ext uri="{FF2B5EF4-FFF2-40B4-BE49-F238E27FC236}">
                <a16:creationId xmlns:a16="http://schemas.microsoft.com/office/drawing/2014/main" id="{989A5822-1D3D-7A4F-9039-33C94EE6D4AA}"/>
              </a:ext>
            </a:extLst>
          </p:cNvPr>
          <p:cNvSpPr txBox="1"/>
          <p:nvPr/>
        </p:nvSpPr>
        <p:spPr>
          <a:xfrm>
            <a:off x="1823357" y="5303837"/>
            <a:ext cx="1295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100,000</a:t>
            </a:r>
          </a:p>
        </p:txBody>
      </p:sp>
      <p:sp>
        <p:nvSpPr>
          <p:cNvPr id="18" name="TextBox 17">
            <a:extLst>
              <a:ext uri="{FF2B5EF4-FFF2-40B4-BE49-F238E27FC236}">
                <a16:creationId xmlns:a16="http://schemas.microsoft.com/office/drawing/2014/main" id="{1C4D96EF-F182-3541-B9B9-C540A5AD1375}"/>
              </a:ext>
            </a:extLst>
          </p:cNvPr>
          <p:cNvSpPr txBox="1"/>
          <p:nvPr/>
        </p:nvSpPr>
        <p:spPr>
          <a:xfrm>
            <a:off x="1823357" y="3466054"/>
            <a:ext cx="1295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300,000</a:t>
            </a:r>
          </a:p>
        </p:txBody>
      </p:sp>
      <p:sp>
        <p:nvSpPr>
          <p:cNvPr id="19" name="TextBox 18">
            <a:extLst>
              <a:ext uri="{FF2B5EF4-FFF2-40B4-BE49-F238E27FC236}">
                <a16:creationId xmlns:a16="http://schemas.microsoft.com/office/drawing/2014/main" id="{71CB56BF-4280-6A43-AE3D-A338DC34097C}"/>
              </a:ext>
            </a:extLst>
          </p:cNvPr>
          <p:cNvSpPr txBox="1"/>
          <p:nvPr/>
        </p:nvSpPr>
        <p:spPr>
          <a:xfrm>
            <a:off x="1802707" y="4350820"/>
            <a:ext cx="1295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200,000</a:t>
            </a:r>
          </a:p>
        </p:txBody>
      </p:sp>
      <p:sp>
        <p:nvSpPr>
          <p:cNvPr id="20" name="TextBox 19">
            <a:extLst>
              <a:ext uri="{FF2B5EF4-FFF2-40B4-BE49-F238E27FC236}">
                <a16:creationId xmlns:a16="http://schemas.microsoft.com/office/drawing/2014/main" id="{8F333254-507D-F34F-8A4A-6BD388AC9762}"/>
              </a:ext>
            </a:extLst>
          </p:cNvPr>
          <p:cNvSpPr txBox="1"/>
          <p:nvPr/>
        </p:nvSpPr>
        <p:spPr>
          <a:xfrm>
            <a:off x="1802707" y="2450837"/>
            <a:ext cx="12954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400,000</a:t>
            </a:r>
          </a:p>
        </p:txBody>
      </p:sp>
      <p:sp>
        <p:nvSpPr>
          <p:cNvPr id="23" name="TextBox 22">
            <a:extLst>
              <a:ext uri="{FF2B5EF4-FFF2-40B4-BE49-F238E27FC236}">
                <a16:creationId xmlns:a16="http://schemas.microsoft.com/office/drawing/2014/main" id="{AEAA6662-6C50-4C4D-B6F0-92AF2A196BAE}"/>
              </a:ext>
            </a:extLst>
          </p:cNvPr>
          <p:cNvSpPr txBox="1"/>
          <p:nvPr/>
        </p:nvSpPr>
        <p:spPr>
          <a:xfrm>
            <a:off x="6047017" y="3398837"/>
            <a:ext cx="17743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rPr>
              <a:t>MVAs</a:t>
            </a:r>
          </a:p>
        </p:txBody>
      </p:sp>
      <p:sp>
        <p:nvSpPr>
          <p:cNvPr id="29" name="TextBox 28">
            <a:extLst>
              <a:ext uri="{FF2B5EF4-FFF2-40B4-BE49-F238E27FC236}">
                <a16:creationId xmlns:a16="http://schemas.microsoft.com/office/drawing/2014/main" id="{E1E22025-9D26-114E-A9F8-98CA0ECDEDAE}"/>
              </a:ext>
            </a:extLst>
          </p:cNvPr>
          <p:cNvSpPr txBox="1"/>
          <p:nvPr/>
        </p:nvSpPr>
        <p:spPr>
          <a:xfrm>
            <a:off x="6047018" y="3791505"/>
            <a:ext cx="17743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venir Book" panose="02000503020000020003" pitchFamily="2" charset="0"/>
                <a:ea typeface="+mn-ea"/>
                <a:cs typeface="+mn-cs"/>
              </a:rPr>
              <a:t>Suicide</a:t>
            </a:r>
          </a:p>
        </p:txBody>
      </p:sp>
      <p:sp>
        <p:nvSpPr>
          <p:cNvPr id="30" name="TextBox 29">
            <a:extLst>
              <a:ext uri="{FF2B5EF4-FFF2-40B4-BE49-F238E27FC236}">
                <a16:creationId xmlns:a16="http://schemas.microsoft.com/office/drawing/2014/main" id="{2E4FD8B4-E709-9241-9318-C0B4B3CE0AE8}"/>
              </a:ext>
            </a:extLst>
          </p:cNvPr>
          <p:cNvSpPr txBox="1"/>
          <p:nvPr/>
        </p:nvSpPr>
        <p:spPr>
          <a:xfrm>
            <a:off x="6047017" y="4248705"/>
            <a:ext cx="17525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rPr>
              <a:t>Drug-Induced</a:t>
            </a:r>
            <a:endParaRPr kumimoji="0" lang="en-US" sz="20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endParaRPr>
          </a:p>
        </p:txBody>
      </p:sp>
      <p:sp>
        <p:nvSpPr>
          <p:cNvPr id="31" name="TextBox 30">
            <a:extLst>
              <a:ext uri="{FF2B5EF4-FFF2-40B4-BE49-F238E27FC236}">
                <a16:creationId xmlns:a16="http://schemas.microsoft.com/office/drawing/2014/main" id="{115CFDDC-48C7-AC48-9710-3100A0A1E5DB}"/>
              </a:ext>
            </a:extLst>
          </p:cNvPr>
          <p:cNvSpPr txBox="1"/>
          <p:nvPr/>
        </p:nvSpPr>
        <p:spPr>
          <a:xfrm>
            <a:off x="6025241" y="5075237"/>
            <a:ext cx="17743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rPr>
              <a:t>Weight-Related</a:t>
            </a:r>
          </a:p>
        </p:txBody>
      </p:sp>
      <p:sp>
        <p:nvSpPr>
          <p:cNvPr id="33" name="TextBox 32">
            <a:extLst>
              <a:ext uri="{FF2B5EF4-FFF2-40B4-BE49-F238E27FC236}">
                <a16:creationId xmlns:a16="http://schemas.microsoft.com/office/drawing/2014/main" id="{03420BC2-D890-4A44-9004-A933C8B88FDC}"/>
              </a:ext>
            </a:extLst>
          </p:cNvPr>
          <p:cNvSpPr txBox="1"/>
          <p:nvPr/>
        </p:nvSpPr>
        <p:spPr>
          <a:xfrm>
            <a:off x="6047015" y="3017837"/>
            <a:ext cx="1774361"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rPr>
              <a:t>Alcohol</a:t>
            </a:r>
          </a:p>
        </p:txBody>
      </p:sp>
      <p:sp>
        <p:nvSpPr>
          <p:cNvPr id="34" name="TextBox 33">
            <a:extLst>
              <a:ext uri="{FF2B5EF4-FFF2-40B4-BE49-F238E27FC236}">
                <a16:creationId xmlns:a16="http://schemas.microsoft.com/office/drawing/2014/main" id="{55509E0B-F014-644B-876F-1DA0883A8EDF}"/>
              </a:ext>
            </a:extLst>
          </p:cNvPr>
          <p:cNvSpPr txBox="1"/>
          <p:nvPr/>
        </p:nvSpPr>
        <p:spPr>
          <a:xfrm>
            <a:off x="8022762" y="2179637"/>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HIV/AIDS</a:t>
            </a:r>
          </a:p>
        </p:txBody>
      </p:sp>
      <p:sp>
        <p:nvSpPr>
          <p:cNvPr id="35" name="TextBox 34">
            <a:extLst>
              <a:ext uri="{FF2B5EF4-FFF2-40B4-BE49-F238E27FC236}">
                <a16:creationId xmlns:a16="http://schemas.microsoft.com/office/drawing/2014/main" id="{A81F43DB-9D2A-7349-A491-2EEC7EDB0834}"/>
              </a:ext>
            </a:extLst>
          </p:cNvPr>
          <p:cNvSpPr txBox="1"/>
          <p:nvPr/>
        </p:nvSpPr>
        <p:spPr>
          <a:xfrm>
            <a:off x="8022762" y="2636837"/>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Homicide</a:t>
            </a:r>
          </a:p>
        </p:txBody>
      </p:sp>
      <p:sp>
        <p:nvSpPr>
          <p:cNvPr id="36" name="TextBox 35">
            <a:extLst>
              <a:ext uri="{FF2B5EF4-FFF2-40B4-BE49-F238E27FC236}">
                <a16:creationId xmlns:a16="http://schemas.microsoft.com/office/drawing/2014/main" id="{D9A10354-E2D4-4E49-BAB7-E60832B3E9CD}"/>
              </a:ext>
            </a:extLst>
          </p:cNvPr>
          <p:cNvSpPr txBox="1"/>
          <p:nvPr/>
        </p:nvSpPr>
        <p:spPr>
          <a:xfrm>
            <a:off x="9176538" y="2175255"/>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5,698</a:t>
            </a:r>
          </a:p>
        </p:txBody>
      </p:sp>
      <p:sp>
        <p:nvSpPr>
          <p:cNvPr id="37" name="TextBox 36">
            <a:extLst>
              <a:ext uri="{FF2B5EF4-FFF2-40B4-BE49-F238E27FC236}">
                <a16:creationId xmlns:a16="http://schemas.microsoft.com/office/drawing/2014/main" id="{DA368157-8006-B243-9350-849F8C1E3552}"/>
              </a:ext>
            </a:extLst>
          </p:cNvPr>
          <p:cNvSpPr txBox="1"/>
          <p:nvPr/>
        </p:nvSpPr>
        <p:spPr>
          <a:xfrm>
            <a:off x="8156110" y="5065896"/>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170,143</a:t>
            </a:r>
          </a:p>
        </p:txBody>
      </p:sp>
      <p:sp>
        <p:nvSpPr>
          <p:cNvPr id="38" name="TextBox 37">
            <a:extLst>
              <a:ext uri="{FF2B5EF4-FFF2-40B4-BE49-F238E27FC236}">
                <a16:creationId xmlns:a16="http://schemas.microsoft.com/office/drawing/2014/main" id="{450EE92A-0835-A841-80D5-8AFF2CAE25DC}"/>
              </a:ext>
            </a:extLst>
          </p:cNvPr>
          <p:cNvSpPr txBox="1"/>
          <p:nvPr/>
        </p:nvSpPr>
        <p:spPr>
          <a:xfrm>
            <a:off x="8156111" y="4299570"/>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73,990</a:t>
            </a:r>
          </a:p>
        </p:txBody>
      </p:sp>
      <p:sp>
        <p:nvSpPr>
          <p:cNvPr id="39" name="TextBox 38">
            <a:extLst>
              <a:ext uri="{FF2B5EF4-FFF2-40B4-BE49-F238E27FC236}">
                <a16:creationId xmlns:a16="http://schemas.microsoft.com/office/drawing/2014/main" id="{0D7BE1B5-3B9B-D74B-84D2-2ACE38FC7BF4}"/>
              </a:ext>
            </a:extLst>
          </p:cNvPr>
          <p:cNvSpPr txBox="1"/>
          <p:nvPr/>
        </p:nvSpPr>
        <p:spPr>
          <a:xfrm>
            <a:off x="8156118" y="3884532"/>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47,173</a:t>
            </a:r>
          </a:p>
        </p:txBody>
      </p:sp>
      <p:sp>
        <p:nvSpPr>
          <p:cNvPr id="40" name="TextBox 39">
            <a:extLst>
              <a:ext uri="{FF2B5EF4-FFF2-40B4-BE49-F238E27FC236}">
                <a16:creationId xmlns:a16="http://schemas.microsoft.com/office/drawing/2014/main" id="{FDFC13F2-BA6F-7043-BC7E-3143A8165CFB}"/>
              </a:ext>
            </a:extLst>
          </p:cNvPr>
          <p:cNvSpPr txBox="1"/>
          <p:nvPr/>
        </p:nvSpPr>
        <p:spPr>
          <a:xfrm>
            <a:off x="8171617" y="3460367"/>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40,231</a:t>
            </a:r>
          </a:p>
        </p:txBody>
      </p:sp>
      <p:sp>
        <p:nvSpPr>
          <p:cNvPr id="41" name="TextBox 40">
            <a:extLst>
              <a:ext uri="{FF2B5EF4-FFF2-40B4-BE49-F238E27FC236}">
                <a16:creationId xmlns:a16="http://schemas.microsoft.com/office/drawing/2014/main" id="{BEC85337-6710-4244-BC67-D116FE544DC0}"/>
              </a:ext>
            </a:extLst>
          </p:cNvPr>
          <p:cNvSpPr txBox="1"/>
          <p:nvPr/>
        </p:nvSpPr>
        <p:spPr>
          <a:xfrm>
            <a:off x="8156112" y="3111229"/>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35,823</a:t>
            </a:r>
          </a:p>
        </p:txBody>
      </p:sp>
      <p:sp>
        <p:nvSpPr>
          <p:cNvPr id="42" name="TextBox 41">
            <a:extLst>
              <a:ext uri="{FF2B5EF4-FFF2-40B4-BE49-F238E27FC236}">
                <a16:creationId xmlns:a16="http://schemas.microsoft.com/office/drawing/2014/main" id="{06976655-BAA6-9842-B7D0-F4F56367B61F}"/>
              </a:ext>
            </a:extLst>
          </p:cNvPr>
          <p:cNvSpPr txBox="1"/>
          <p:nvPr/>
        </p:nvSpPr>
        <p:spPr>
          <a:xfrm>
            <a:off x="9145347" y="2637678"/>
            <a:ext cx="117021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19,510</a:t>
            </a:r>
          </a:p>
        </p:txBody>
      </p:sp>
      <p:sp>
        <p:nvSpPr>
          <p:cNvPr id="44" name="TextBox 43">
            <a:extLst>
              <a:ext uri="{FF2B5EF4-FFF2-40B4-BE49-F238E27FC236}">
                <a16:creationId xmlns:a16="http://schemas.microsoft.com/office/drawing/2014/main" id="{E0CAAA8B-4A39-0941-A0D2-E5B4DC041DFF}"/>
              </a:ext>
            </a:extLst>
          </p:cNvPr>
          <p:cNvSpPr txBox="1"/>
          <p:nvPr/>
        </p:nvSpPr>
        <p:spPr>
          <a:xfrm>
            <a:off x="4060373" y="3139245"/>
            <a:ext cx="175258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rPr>
              <a:t>Tobacco</a:t>
            </a:r>
            <a:endParaRPr kumimoji="0" lang="en-US" sz="2000" b="1" i="0" u="none" strike="noStrike" kern="1200" cap="none" spc="0" normalizeH="0" baseline="0" noProof="0" dirty="0">
              <a:ln>
                <a:noFill/>
              </a:ln>
              <a:solidFill>
                <a:prstClr val="white">
                  <a:lumMod val="95000"/>
                </a:prstClr>
              </a:solidFill>
              <a:effectLst/>
              <a:uLnTx/>
              <a:uFillTx/>
              <a:latin typeface="Avenir Book" panose="02000503020000020003" pitchFamily="2" charset="0"/>
              <a:ea typeface="+mn-ea"/>
              <a:cs typeface="+mn-cs"/>
            </a:endParaRPr>
          </a:p>
        </p:txBody>
      </p:sp>
      <p:sp>
        <p:nvSpPr>
          <p:cNvPr id="45" name="TextBox 44">
            <a:extLst>
              <a:ext uri="{FF2B5EF4-FFF2-40B4-BE49-F238E27FC236}">
                <a16:creationId xmlns:a16="http://schemas.microsoft.com/office/drawing/2014/main" id="{42357804-3751-5B43-B007-ECF9869609D1}"/>
              </a:ext>
            </a:extLst>
          </p:cNvPr>
          <p:cNvSpPr txBox="1"/>
          <p:nvPr/>
        </p:nvSpPr>
        <p:spPr>
          <a:xfrm>
            <a:off x="6052467" y="2484437"/>
            <a:ext cx="1796133"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392,568</a:t>
            </a:r>
          </a:p>
        </p:txBody>
      </p:sp>
      <p:sp>
        <p:nvSpPr>
          <p:cNvPr id="46" name="TextBox 45">
            <a:extLst>
              <a:ext uri="{FF2B5EF4-FFF2-40B4-BE49-F238E27FC236}">
                <a16:creationId xmlns:a16="http://schemas.microsoft.com/office/drawing/2014/main" id="{2AB5C274-CD7E-C84B-8AF2-53A5962FEF41}"/>
              </a:ext>
            </a:extLst>
          </p:cNvPr>
          <p:cNvSpPr txBox="1"/>
          <p:nvPr/>
        </p:nvSpPr>
        <p:spPr>
          <a:xfrm>
            <a:off x="4191003" y="1646237"/>
            <a:ext cx="152399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venir Book" panose="02000503020000020003" pitchFamily="2" charset="0"/>
                <a:ea typeface="+mn-ea"/>
                <a:cs typeface="+mn-cs"/>
              </a:rPr>
              <a:t>480,000</a:t>
            </a:r>
          </a:p>
        </p:txBody>
      </p:sp>
      <p:cxnSp>
        <p:nvCxnSpPr>
          <p:cNvPr id="48" name="Straight Connector 47">
            <a:extLst>
              <a:ext uri="{FF2B5EF4-FFF2-40B4-BE49-F238E27FC236}">
                <a16:creationId xmlns:a16="http://schemas.microsoft.com/office/drawing/2014/main" id="{D5A3ED5B-D086-D54C-978A-D4B15CBAB5B9}"/>
              </a:ext>
            </a:extLst>
          </p:cNvPr>
          <p:cNvCxnSpPr/>
          <p:nvPr/>
        </p:nvCxnSpPr>
        <p:spPr>
          <a:xfrm flipH="1">
            <a:off x="7696200" y="2471153"/>
            <a:ext cx="459918" cy="369332"/>
          </a:xfrm>
          <a:prstGeom prst="line">
            <a:avLst/>
          </a:prstGeom>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0E8DE7F9-E520-2F46-B8A5-F58ED4D8053D}"/>
              </a:ext>
            </a:extLst>
          </p:cNvPr>
          <p:cNvCxnSpPr>
            <a:stCxn id="35" idx="1"/>
          </p:cNvCxnSpPr>
          <p:nvPr/>
        </p:nvCxnSpPr>
        <p:spPr>
          <a:xfrm flipH="1">
            <a:off x="7794163" y="2806114"/>
            <a:ext cx="228599" cy="199604"/>
          </a:xfrm>
          <a:prstGeom prst="line">
            <a:avLst/>
          </a:prstGeom>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B91D8B78-203A-FF44-AFE2-B53ED453747B}"/>
              </a:ext>
            </a:extLst>
          </p:cNvPr>
          <p:cNvCxnSpPr>
            <a:cxnSpLocks/>
          </p:cNvCxnSpPr>
          <p:nvPr/>
        </p:nvCxnSpPr>
        <p:spPr>
          <a:xfrm flipH="1">
            <a:off x="7709799" y="3238974"/>
            <a:ext cx="459918" cy="4867"/>
          </a:xfrm>
          <a:prstGeom prst="line">
            <a:avLst/>
          </a:prstGeom>
        </p:spPr>
        <p:style>
          <a:lnRef idx="1">
            <a:schemeClr val="dk1"/>
          </a:lnRef>
          <a:fillRef idx="0">
            <a:schemeClr val="dk1"/>
          </a:fillRef>
          <a:effectRef idx="0">
            <a:schemeClr val="dk1"/>
          </a:effectRef>
          <a:fontRef idx="minor">
            <a:schemeClr val="tx1"/>
          </a:fontRef>
        </p:style>
      </p:cxnSp>
      <p:cxnSp>
        <p:nvCxnSpPr>
          <p:cNvPr id="57" name="Straight Connector 56">
            <a:extLst>
              <a:ext uri="{FF2B5EF4-FFF2-40B4-BE49-F238E27FC236}">
                <a16:creationId xmlns:a16="http://schemas.microsoft.com/office/drawing/2014/main" id="{9C325386-A86B-7C41-AEBA-56684C9FE24E}"/>
              </a:ext>
            </a:extLst>
          </p:cNvPr>
          <p:cNvCxnSpPr/>
          <p:nvPr/>
        </p:nvCxnSpPr>
        <p:spPr>
          <a:xfrm flipH="1">
            <a:off x="7709799" y="3597824"/>
            <a:ext cx="459918" cy="4867"/>
          </a:xfrm>
          <a:prstGeom prst="line">
            <a:avLst/>
          </a:prstGeom>
        </p:spPr>
        <p:style>
          <a:lnRef idx="1">
            <a:schemeClr val="dk1"/>
          </a:lnRef>
          <a:fillRef idx="0">
            <a:schemeClr val="dk1"/>
          </a:fillRef>
          <a:effectRef idx="0">
            <a:schemeClr val="dk1"/>
          </a:effectRef>
          <a:fontRef idx="minor">
            <a:schemeClr val="tx1"/>
          </a:fontRef>
        </p:style>
      </p:cxnSp>
      <p:cxnSp>
        <p:nvCxnSpPr>
          <p:cNvPr id="58" name="Straight Connector 57">
            <a:extLst>
              <a:ext uri="{FF2B5EF4-FFF2-40B4-BE49-F238E27FC236}">
                <a16:creationId xmlns:a16="http://schemas.microsoft.com/office/drawing/2014/main" id="{54231AB4-65D0-8D43-8BFE-C7188DECE695}"/>
              </a:ext>
            </a:extLst>
          </p:cNvPr>
          <p:cNvCxnSpPr/>
          <p:nvPr/>
        </p:nvCxnSpPr>
        <p:spPr>
          <a:xfrm flipH="1">
            <a:off x="7747906" y="3998518"/>
            <a:ext cx="459918" cy="4867"/>
          </a:xfrm>
          <a:prstGeom prst="line">
            <a:avLst/>
          </a:prstGeom>
        </p:spPr>
        <p:style>
          <a:lnRef idx="1">
            <a:schemeClr val="dk1"/>
          </a:lnRef>
          <a:fillRef idx="0">
            <a:schemeClr val="dk1"/>
          </a:fillRef>
          <a:effectRef idx="0">
            <a:schemeClr val="dk1"/>
          </a:effectRef>
          <a:fontRef idx="minor">
            <a:schemeClr val="tx1"/>
          </a:fontRef>
        </p:style>
      </p:cxnSp>
      <p:cxnSp>
        <p:nvCxnSpPr>
          <p:cNvPr id="59" name="Straight Connector 58">
            <a:extLst>
              <a:ext uri="{FF2B5EF4-FFF2-40B4-BE49-F238E27FC236}">
                <a16:creationId xmlns:a16="http://schemas.microsoft.com/office/drawing/2014/main" id="{AF6DB789-704B-5843-A3C8-3EDE30181017}"/>
              </a:ext>
            </a:extLst>
          </p:cNvPr>
          <p:cNvCxnSpPr/>
          <p:nvPr/>
        </p:nvCxnSpPr>
        <p:spPr>
          <a:xfrm flipH="1">
            <a:off x="7747906" y="4437268"/>
            <a:ext cx="459918" cy="4867"/>
          </a:xfrm>
          <a:prstGeom prst="line">
            <a:avLst/>
          </a:prstGeom>
        </p:spPr>
        <p:style>
          <a:lnRef idx="1">
            <a:schemeClr val="dk1"/>
          </a:lnRef>
          <a:fillRef idx="0">
            <a:schemeClr val="dk1"/>
          </a:fillRef>
          <a:effectRef idx="0">
            <a:schemeClr val="dk1"/>
          </a:effectRef>
          <a:fontRef idx="minor">
            <a:schemeClr val="tx1"/>
          </a:fontRef>
        </p:style>
      </p:cxnSp>
      <p:cxnSp>
        <p:nvCxnSpPr>
          <p:cNvPr id="60" name="Straight Connector 59">
            <a:extLst>
              <a:ext uri="{FF2B5EF4-FFF2-40B4-BE49-F238E27FC236}">
                <a16:creationId xmlns:a16="http://schemas.microsoft.com/office/drawing/2014/main" id="{F742139C-7469-1043-B156-47B73F24556A}"/>
              </a:ext>
            </a:extLst>
          </p:cNvPr>
          <p:cNvCxnSpPr/>
          <p:nvPr/>
        </p:nvCxnSpPr>
        <p:spPr>
          <a:xfrm flipH="1">
            <a:off x="7792803" y="5208471"/>
            <a:ext cx="459918" cy="4867"/>
          </a:xfrm>
          <a:prstGeom prst="line">
            <a:avLst/>
          </a:prstGeom>
        </p:spPr>
        <p:style>
          <a:lnRef idx="1">
            <a:schemeClr val="dk1"/>
          </a:lnRef>
          <a:fillRef idx="0">
            <a:schemeClr val="dk1"/>
          </a:fillRef>
          <a:effectRef idx="0">
            <a:schemeClr val="dk1"/>
          </a:effectRef>
          <a:fontRef idx="minor">
            <a:schemeClr val="tx1"/>
          </a:fontRef>
        </p:style>
      </p:cxnSp>
      <p:cxnSp>
        <p:nvCxnSpPr>
          <p:cNvPr id="63" name="Straight Connector 62">
            <a:extLst>
              <a:ext uri="{FF2B5EF4-FFF2-40B4-BE49-F238E27FC236}">
                <a16:creationId xmlns:a16="http://schemas.microsoft.com/office/drawing/2014/main" id="{E397B0E4-82E2-E442-91A1-31CF387FDC9D}"/>
              </a:ext>
            </a:extLst>
          </p:cNvPr>
          <p:cNvCxnSpPr/>
          <p:nvPr/>
        </p:nvCxnSpPr>
        <p:spPr>
          <a:xfrm>
            <a:off x="4288965" y="4594206"/>
            <a:ext cx="1523995" cy="0"/>
          </a:xfrm>
          <a:prstGeom prst="line">
            <a:avLst/>
          </a:prstGeom>
          <a:ln w="28575">
            <a:solidFill>
              <a:schemeClr val="accent3"/>
            </a:solidFill>
            <a:prstDash val="dash"/>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F13F9BFA-FD76-CB47-9034-6CCCFB90D2B3}"/>
              </a:ext>
            </a:extLst>
          </p:cNvPr>
          <p:cNvSpPr txBox="1"/>
          <p:nvPr/>
        </p:nvSpPr>
        <p:spPr>
          <a:xfrm>
            <a:off x="3810000" y="4313237"/>
            <a:ext cx="4572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accent3"/>
                </a:solidFill>
                <a:effectLst/>
                <a:uLnTx/>
                <a:uFillTx/>
                <a:latin typeface="Avenir Book" panose="02000503020000020003" pitchFamily="2" charset="0"/>
                <a:ea typeface="+mn-ea"/>
                <a:cs typeface="+mn-cs"/>
              </a:rPr>
              <a:t>*</a:t>
            </a:r>
          </a:p>
        </p:txBody>
      </p:sp>
      <p:sp>
        <p:nvSpPr>
          <p:cNvPr id="65" name="TextBox 64">
            <a:extLst>
              <a:ext uri="{FF2B5EF4-FFF2-40B4-BE49-F238E27FC236}">
                <a16:creationId xmlns:a16="http://schemas.microsoft.com/office/drawing/2014/main" id="{11607F73-0C9D-6E45-870C-8FE92C7214B8}"/>
              </a:ext>
            </a:extLst>
          </p:cNvPr>
          <p:cNvSpPr txBox="1"/>
          <p:nvPr/>
        </p:nvSpPr>
        <p:spPr>
          <a:xfrm>
            <a:off x="7696200" y="1486013"/>
            <a:ext cx="318106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accent3"/>
                </a:solidFill>
                <a:effectLst/>
                <a:uLnTx/>
                <a:uFillTx/>
                <a:latin typeface="Avenir Book" panose="02000503020000020003" pitchFamily="2" charset="0"/>
                <a:ea typeface="+mn-ea"/>
                <a:cs typeface="+mn-cs"/>
              </a:rPr>
              <a:t>* Persons with BH conditions</a:t>
            </a:r>
          </a:p>
        </p:txBody>
      </p:sp>
    </p:spTree>
    <p:extLst>
      <p:ext uri="{BB962C8B-B14F-4D97-AF65-F5344CB8AC3E}">
        <p14:creationId xmlns:p14="http://schemas.microsoft.com/office/powerpoint/2010/main" val="3265808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95095" y="510236"/>
            <a:ext cx="5882640" cy="1143000"/>
          </a:xfrm>
        </p:spPr>
        <p:txBody>
          <a:bodyPr>
            <a:noAutofit/>
          </a:bodyPr>
          <a:lstStyle/>
          <a:p>
            <a:r>
              <a:rPr lang="en-US" sz="6000" dirty="0">
                <a:latin typeface="+mj-lt"/>
                <a:cs typeface="Arial" pitchFamily="34" charset="0"/>
              </a:rPr>
              <a:t>Quitting: </a:t>
            </a:r>
            <a:br>
              <a:rPr lang="en-US" sz="6000" dirty="0">
                <a:latin typeface="+mj-lt"/>
                <a:cs typeface="Arial" pitchFamily="34" charset="0"/>
              </a:rPr>
            </a:br>
            <a:r>
              <a:rPr lang="en-US" sz="6000" dirty="0">
                <a:latin typeface="+mj-lt"/>
                <a:cs typeface="Arial" pitchFamily="34" charset="0"/>
              </a:rPr>
              <a:t>It Can Be Done</a:t>
            </a:r>
          </a:p>
        </p:txBody>
      </p:sp>
      <p:sp>
        <p:nvSpPr>
          <p:cNvPr id="3" name="Content Placeholder 2"/>
          <p:cNvSpPr>
            <a:spLocks noGrp="1"/>
          </p:cNvSpPr>
          <p:nvPr>
            <p:ph type="body" sz="quarter" idx="10"/>
          </p:nvPr>
        </p:nvSpPr>
        <p:spPr>
          <a:xfrm>
            <a:off x="6118557" y="2315689"/>
            <a:ext cx="5588000" cy="4267200"/>
          </a:xfrm>
        </p:spPr>
        <p:txBody>
          <a:bodyPr>
            <a:normAutofit/>
          </a:bodyPr>
          <a:lstStyle/>
          <a:p>
            <a:pPr>
              <a:spcBef>
                <a:spcPts val="768"/>
              </a:spcBef>
            </a:pPr>
            <a:r>
              <a:rPr lang="en-US" sz="3600" b="1" dirty="0">
                <a:cs typeface="Arial" pitchFamily="34" charset="0"/>
              </a:rPr>
              <a:t>Persons with behavioral health conditions: </a:t>
            </a:r>
          </a:p>
          <a:p>
            <a:pPr marL="457200" indent="-457200">
              <a:spcBef>
                <a:spcPts val="768"/>
              </a:spcBef>
              <a:buFont typeface="Arial" panose="020B0604020202020204" pitchFamily="34" charset="0"/>
              <a:buChar char="•"/>
            </a:pPr>
            <a:r>
              <a:rPr lang="en-US" dirty="0">
                <a:solidFill>
                  <a:schemeClr val="tx2">
                    <a:lumMod val="50000"/>
                  </a:schemeClr>
                </a:solidFill>
                <a:cs typeface="Arial" pitchFamily="34" charset="0"/>
              </a:rPr>
              <a:t>Are able to quit using</a:t>
            </a:r>
          </a:p>
          <a:p>
            <a:pPr marL="457200" indent="-457200">
              <a:spcBef>
                <a:spcPts val="768"/>
              </a:spcBef>
              <a:buFont typeface="Arial" panose="020B0604020202020204" pitchFamily="34" charset="0"/>
              <a:buChar char="•"/>
            </a:pPr>
            <a:r>
              <a:rPr lang="en-US" dirty="0">
                <a:solidFill>
                  <a:schemeClr val="tx2">
                    <a:lumMod val="50000"/>
                  </a:schemeClr>
                </a:solidFill>
                <a:cs typeface="Arial" pitchFamily="34" charset="0"/>
              </a:rPr>
              <a:t>75% want to quit using</a:t>
            </a:r>
          </a:p>
          <a:p>
            <a:pPr marL="457200" indent="-457200">
              <a:spcBef>
                <a:spcPts val="768"/>
              </a:spcBef>
              <a:buFont typeface="Arial" panose="020B0604020202020204" pitchFamily="34" charset="0"/>
              <a:buChar char="•"/>
            </a:pPr>
            <a:r>
              <a:rPr lang="en-US" dirty="0">
                <a:solidFill>
                  <a:schemeClr val="tx2">
                    <a:lumMod val="50000"/>
                  </a:schemeClr>
                </a:solidFill>
                <a:cs typeface="Arial" pitchFamily="34" charset="0"/>
              </a:rPr>
              <a:t>65% tried to quit in the last 12-months</a:t>
            </a:r>
          </a:p>
          <a:p>
            <a:pPr marL="457200" lvl="1" indent="0">
              <a:lnSpc>
                <a:spcPct val="90000"/>
              </a:lnSpc>
              <a:buNone/>
            </a:pPr>
            <a:endParaRPr lang="en-US" dirty="0">
              <a:latin typeface="Arial" pitchFamily="34" charset="0"/>
              <a:cs typeface="Arial" pitchFamily="34" charset="0"/>
            </a:endParaRPr>
          </a:p>
        </p:txBody>
      </p:sp>
      <p:pic>
        <p:nvPicPr>
          <p:cNvPr id="6" name="Picture 5">
            <a:extLst>
              <a:ext uri="{FF2B5EF4-FFF2-40B4-BE49-F238E27FC236}">
                <a16:creationId xmlns:a16="http://schemas.microsoft.com/office/drawing/2014/main" id="{F18D9177-FF2C-2E4C-B27B-EED02470F2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265" y="510236"/>
            <a:ext cx="4944962" cy="3834719"/>
          </a:xfrm>
          <a:prstGeom prst="rect">
            <a:avLst/>
          </a:prstGeom>
        </p:spPr>
      </p:pic>
      <p:pic>
        <p:nvPicPr>
          <p:cNvPr id="8" name="Picture 7">
            <a:extLst>
              <a:ext uri="{FF2B5EF4-FFF2-40B4-BE49-F238E27FC236}">
                <a16:creationId xmlns:a16="http://schemas.microsoft.com/office/drawing/2014/main" id="{D5E44DF0-82F6-6040-A7EC-F2B61762AB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7595" y="3251153"/>
            <a:ext cx="2035373" cy="2971800"/>
          </a:xfrm>
          <a:prstGeom prst="rect">
            <a:avLst/>
          </a:prstGeom>
        </p:spPr>
      </p:pic>
    </p:spTree>
    <p:extLst>
      <p:ext uri="{BB962C8B-B14F-4D97-AF65-F5344CB8AC3E}">
        <p14:creationId xmlns:p14="http://schemas.microsoft.com/office/powerpoint/2010/main" val="4119815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1">
            <a:extLst>
              <a:ext uri="{FF2B5EF4-FFF2-40B4-BE49-F238E27FC236}">
                <a16:creationId xmlns:a16="http://schemas.microsoft.com/office/drawing/2014/main" id="{A695343D-0C7A-40C5-BC6D-C023319AF9E1}"/>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altLang="en-US" sz="3600" kern="1200">
                <a:solidFill>
                  <a:srgbClr val="FFFFFF"/>
                </a:solidFill>
                <a:latin typeface="+mj-lt"/>
                <a:ea typeface="+mj-ea"/>
                <a:cs typeface="+mj-cs"/>
              </a:rPr>
              <a:t>Comments &amp; Questions?</a:t>
            </a:r>
          </a:p>
        </p:txBody>
      </p:sp>
      <p:pic>
        <p:nvPicPr>
          <p:cNvPr id="8" name="Picture 7">
            <a:extLst>
              <a:ext uri="{FF2B5EF4-FFF2-40B4-BE49-F238E27FC236}">
                <a16:creationId xmlns:a16="http://schemas.microsoft.com/office/drawing/2014/main" id="{4D716B6F-A618-463D-9A5B-5D7892F39841}"/>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2304597" y="395249"/>
            <a:ext cx="6780700" cy="4119274"/>
          </a:xfrm>
          <a:prstGeom prst="rect">
            <a:avLst/>
          </a:prstGeom>
        </p:spPr>
      </p:pic>
      <p:sp>
        <p:nvSpPr>
          <p:cNvPr id="2" name="TextBox 1">
            <a:extLst>
              <a:ext uri="{FF2B5EF4-FFF2-40B4-BE49-F238E27FC236}">
                <a16:creationId xmlns:a16="http://schemas.microsoft.com/office/drawing/2014/main" id="{10D20E7E-FE9E-44CF-87EE-9D17A6212534}"/>
              </a:ext>
            </a:extLst>
          </p:cNvPr>
          <p:cNvSpPr txBox="1"/>
          <p:nvPr/>
        </p:nvSpPr>
        <p:spPr>
          <a:xfrm>
            <a:off x="1770274" y="4107943"/>
            <a:ext cx="9095874"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0" b="0" i="0"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Questions?</a:t>
            </a:r>
          </a:p>
        </p:txBody>
      </p:sp>
    </p:spTree>
    <p:extLst>
      <p:ext uri="{BB962C8B-B14F-4D97-AF65-F5344CB8AC3E}">
        <p14:creationId xmlns:p14="http://schemas.microsoft.com/office/powerpoint/2010/main" val="31976149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793672" y="1002268"/>
            <a:ext cx="6477000" cy="3505200"/>
          </a:xfrm>
        </p:spPr>
        <p:txBody>
          <a:bodyPr>
            <a:noAutofit/>
          </a:bodyPr>
          <a:lstStyle/>
          <a:p>
            <a:pPr>
              <a:lnSpc>
                <a:spcPct val="90000"/>
              </a:lnSpc>
              <a:spcBef>
                <a:spcPts val="888"/>
              </a:spcBef>
            </a:pPr>
            <a:r>
              <a:rPr lang="en-US" sz="6000" dirty="0">
                <a:latin typeface="+mj-lt"/>
              </a:rPr>
              <a:t>Behavioral Health &amp; </a:t>
            </a:r>
            <a:br>
              <a:rPr lang="en-US" sz="6000" dirty="0">
                <a:latin typeface="+mj-lt"/>
              </a:rPr>
            </a:br>
            <a:r>
              <a:rPr lang="en-US" sz="6000" dirty="0">
                <a:latin typeface="+mj-lt"/>
              </a:rPr>
              <a:t>Wellness Program</a:t>
            </a:r>
          </a:p>
          <a:p>
            <a:pPr>
              <a:lnSpc>
                <a:spcPct val="90000"/>
              </a:lnSpc>
              <a:spcBef>
                <a:spcPts val="2400"/>
              </a:spcBef>
            </a:pPr>
            <a:r>
              <a:rPr lang="en-US" sz="3700" dirty="0">
                <a:latin typeface="+mj-lt"/>
              </a:rPr>
              <a:t>303.724.3713</a:t>
            </a:r>
          </a:p>
          <a:p>
            <a:pPr>
              <a:lnSpc>
                <a:spcPct val="90000"/>
              </a:lnSpc>
              <a:spcBef>
                <a:spcPts val="888"/>
              </a:spcBef>
            </a:pPr>
            <a:r>
              <a:rPr lang="en-US" sz="3700" u="sng" dirty="0">
                <a:solidFill>
                  <a:srgbClr val="2F6DB2"/>
                </a:solidFill>
                <a:latin typeface="+mj-lt"/>
              </a:rPr>
              <a:t>bh.wellness@ucdenver.edu</a:t>
            </a:r>
          </a:p>
          <a:p>
            <a:pPr>
              <a:lnSpc>
                <a:spcPct val="90000"/>
              </a:lnSpc>
              <a:spcBef>
                <a:spcPts val="888"/>
              </a:spcBef>
            </a:pPr>
            <a:r>
              <a:rPr lang="en-US" sz="3700" u="sng" dirty="0">
                <a:solidFill>
                  <a:srgbClr val="2F6DB2"/>
                </a:solidFill>
                <a:latin typeface="+mj-lt"/>
              </a:rPr>
              <a:t>www.bhwellness.org</a:t>
            </a:r>
          </a:p>
          <a:p>
            <a:pPr>
              <a:lnSpc>
                <a:spcPct val="90000"/>
              </a:lnSpc>
              <a:spcBef>
                <a:spcPts val="888"/>
              </a:spcBef>
            </a:pPr>
            <a:r>
              <a:rPr lang="en-US" sz="3700" dirty="0">
                <a:latin typeface="Arial" pitchFamily="34" charset="0"/>
              </a:rPr>
              <a:t> </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67200" y="5257800"/>
            <a:ext cx="914400" cy="914400"/>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4800" y="5257800"/>
            <a:ext cx="914400" cy="914400"/>
          </a:xfrm>
          <a:prstGeom prst="rect">
            <a:avLst/>
          </a:prstGeom>
        </p:spPr>
      </p:pic>
      <p:sp>
        <p:nvSpPr>
          <p:cNvPr id="6" name="TextBox 5"/>
          <p:cNvSpPr txBox="1"/>
          <p:nvPr/>
        </p:nvSpPr>
        <p:spPr>
          <a:xfrm>
            <a:off x="8839200" y="5486400"/>
            <a:ext cx="16002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F6DB2"/>
                </a:solidFill>
                <a:effectLst/>
                <a:uLnTx/>
                <a:uFillTx/>
                <a:latin typeface="Calibri"/>
                <a:ea typeface="+mn-ea"/>
                <a:cs typeface="+mn-cs"/>
              </a:rPr>
              <a:t>BHWP_UCD</a:t>
            </a:r>
          </a:p>
        </p:txBody>
      </p:sp>
      <p:sp>
        <p:nvSpPr>
          <p:cNvPr id="7" name="TextBox 6"/>
          <p:cNvSpPr txBox="1"/>
          <p:nvPr/>
        </p:nvSpPr>
        <p:spPr>
          <a:xfrm>
            <a:off x="5181600" y="5410201"/>
            <a:ext cx="24384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2F6DB2"/>
                </a:solidFill>
                <a:effectLst/>
                <a:uLnTx/>
                <a:uFillTx/>
                <a:latin typeface="Calibri"/>
                <a:ea typeface="+mn-ea"/>
                <a:cs typeface="+mn-cs"/>
              </a:rPr>
              <a:t>Behavioral Health and </a:t>
            </a:r>
            <a:br>
              <a:rPr kumimoji="0" lang="en-US" sz="1800" b="1" i="0" u="none" strike="noStrike" kern="1200" cap="none" spc="0" normalizeH="0" baseline="0" noProof="0" dirty="0">
                <a:ln>
                  <a:noFill/>
                </a:ln>
                <a:solidFill>
                  <a:srgbClr val="2F6DB2"/>
                </a:solidFill>
                <a:effectLst/>
                <a:uLnTx/>
                <a:uFillTx/>
                <a:latin typeface="Calibri"/>
                <a:ea typeface="+mn-ea"/>
                <a:cs typeface="+mn-cs"/>
              </a:rPr>
            </a:br>
            <a:r>
              <a:rPr kumimoji="0" lang="en-US" sz="1800" b="1" i="0" u="none" strike="noStrike" kern="1200" cap="none" spc="0" normalizeH="0" baseline="0" noProof="0" dirty="0">
                <a:ln>
                  <a:noFill/>
                </a:ln>
                <a:solidFill>
                  <a:srgbClr val="2F6DB2"/>
                </a:solidFill>
                <a:effectLst/>
                <a:uLnTx/>
                <a:uFillTx/>
                <a:latin typeface="Calibri"/>
                <a:ea typeface="+mn-ea"/>
                <a:cs typeface="+mn-cs"/>
              </a:rPr>
              <a:t>Wellness Program</a:t>
            </a:r>
          </a:p>
        </p:txBody>
      </p:sp>
    </p:spTree>
    <p:extLst>
      <p:ext uri="{BB962C8B-B14F-4D97-AF65-F5344CB8AC3E}">
        <p14:creationId xmlns:p14="http://schemas.microsoft.com/office/powerpoint/2010/main" val="7651154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9919C-EEA4-465C-9DD9-BC52D3DE6142}"/>
              </a:ext>
            </a:extLst>
          </p:cNvPr>
          <p:cNvSpPr>
            <a:spLocks noGrp="1"/>
          </p:cNvSpPr>
          <p:nvPr>
            <p:ph type="title"/>
          </p:nvPr>
        </p:nvSpPr>
        <p:spPr/>
        <p:txBody>
          <a:bodyPr/>
          <a:lstStyle/>
          <a:p>
            <a:pPr algn="ctr"/>
            <a:r>
              <a:rPr lang="en-US" dirty="0"/>
              <a:t>Thank you for joining us!</a:t>
            </a:r>
          </a:p>
        </p:txBody>
      </p:sp>
      <p:sp>
        <p:nvSpPr>
          <p:cNvPr id="4" name="Slide Number Placeholder 1">
            <a:extLst>
              <a:ext uri="{FF2B5EF4-FFF2-40B4-BE49-F238E27FC236}">
                <a16:creationId xmlns:a16="http://schemas.microsoft.com/office/drawing/2014/main" id="{7BB2F50F-9F7C-4346-A9C3-35A786D203A0}"/>
              </a:ext>
            </a:extLst>
          </p:cNvPr>
          <p:cNvSpPr>
            <a:spLocks noGrp="1"/>
          </p:cNvSpPr>
          <p:nvPr>
            <p:ph type="sldNum" sz="quarter" idx="12"/>
          </p:nvPr>
        </p:nvSpPr>
        <p:spPr>
          <a:xfrm>
            <a:off x="8610600" y="6356350"/>
            <a:ext cx="2743200"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15F505C-685B-45B0-B842-745385AB1CB1}" type="slidenum">
              <a:rPr kumimoji="0" lang="en-US" sz="800" b="1" i="0" u="none" strike="noStrike" kern="1200" cap="none" spc="0" normalizeH="0" baseline="0" noProof="0" smtClean="0">
                <a:ln>
                  <a:noFill/>
                </a:ln>
                <a:solidFill>
                  <a:prstClr val="white"/>
                </a:solidFill>
                <a:effectLst/>
                <a:uLnTx/>
                <a:uFillTx/>
                <a:latin typeface="Calibri"/>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800" b="1" i="0" u="none" strike="noStrike" kern="1200" cap="none" spc="0" normalizeH="0" baseline="0" noProof="0">
              <a:ln>
                <a:noFill/>
              </a:ln>
              <a:solidFill>
                <a:prstClr val="white"/>
              </a:solidFill>
              <a:effectLst/>
              <a:uLnTx/>
              <a:uFillTx/>
              <a:latin typeface="Calibri"/>
              <a:ea typeface="+mn-ea"/>
              <a:cs typeface="+mn-cs"/>
            </a:endParaRPr>
          </a:p>
        </p:txBody>
      </p:sp>
      <p:sp>
        <p:nvSpPr>
          <p:cNvPr id="5" name="TextBox 4">
            <a:extLst>
              <a:ext uri="{FF2B5EF4-FFF2-40B4-BE49-F238E27FC236}">
                <a16:creationId xmlns:a16="http://schemas.microsoft.com/office/drawing/2014/main" id="{01DB79F9-0E33-49A8-A128-90E6C0F596BD}"/>
              </a:ext>
            </a:extLst>
          </p:cNvPr>
          <p:cNvSpPr txBox="1"/>
          <p:nvPr/>
        </p:nvSpPr>
        <p:spPr>
          <a:xfrm>
            <a:off x="1601190" y="1908643"/>
            <a:ext cx="8989620"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1"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prstClr val="black"/>
                </a:solidFill>
                <a:effectLst/>
                <a:uLnTx/>
                <a:uFillTx/>
                <a:latin typeface="Calibri"/>
                <a:ea typeface="+mn-ea"/>
                <a:cs typeface="+mn-cs"/>
              </a:rPr>
              <a:t>Please be sure to complete the brief post-webinar evaluation.</a:t>
            </a:r>
          </a:p>
        </p:txBody>
      </p:sp>
      <p:sp>
        <p:nvSpPr>
          <p:cNvPr id="7" name="TextBox 6">
            <a:extLst>
              <a:ext uri="{FF2B5EF4-FFF2-40B4-BE49-F238E27FC236}">
                <a16:creationId xmlns:a16="http://schemas.microsoft.com/office/drawing/2014/main" id="{41D542F0-EE1F-48A8-847D-060085D20A61}"/>
              </a:ext>
            </a:extLst>
          </p:cNvPr>
          <p:cNvSpPr txBox="1"/>
          <p:nvPr/>
        </p:nvSpPr>
        <p:spPr>
          <a:xfrm>
            <a:off x="564874" y="3933805"/>
            <a:ext cx="10796048"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Visit </a:t>
            </a:r>
            <a:r>
              <a:rPr kumimoji="0" lang="en-US" sz="3200" b="1" i="0" u="none" strike="noStrike" kern="1200" cap="none" spc="0" normalizeH="0" baseline="0" noProof="0" dirty="0">
                <a:ln>
                  <a:noFill/>
                </a:ln>
                <a:solidFill>
                  <a:srgbClr val="EA5E29"/>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BHtheChange.org</a:t>
            </a:r>
            <a:r>
              <a:rPr kumimoji="0" lang="en-US" sz="3200" b="1" i="0" u="none" strike="noStrike" kern="1200" cap="none" spc="0" normalizeH="0" baseline="0" noProof="0" dirty="0">
                <a:ln>
                  <a:noFill/>
                </a:ln>
                <a:solidFill>
                  <a:srgbClr val="EA5E29"/>
                </a:solidFill>
                <a:effectLst/>
                <a:uLnTx/>
                <a:uFillTx/>
                <a:latin typeface="Calibri"/>
                <a:ea typeface="+mn-ea"/>
                <a:cs typeface="+mn-cs"/>
              </a:rPr>
              <a:t> </a:t>
            </a:r>
            <a:r>
              <a:rPr kumimoji="0" lang="en-US" sz="3200" b="0" i="0" u="none" strike="noStrike" kern="1200" cap="none" spc="0" normalizeH="0" baseline="0" noProof="0" dirty="0">
                <a:ln>
                  <a:noFill/>
                </a:ln>
                <a:solidFill>
                  <a:prstClr val="black"/>
                </a:solidFill>
                <a:effectLst/>
                <a:uLnTx/>
                <a:uFillTx/>
                <a:latin typeface="Calibri"/>
                <a:ea typeface="+mn-ea"/>
                <a:cs typeface="+mn-cs"/>
              </a:rPr>
              <a:t>and Become a FREE Member Today!</a:t>
            </a:r>
          </a:p>
        </p:txBody>
      </p:sp>
    </p:spTree>
    <p:extLst>
      <p:ext uri="{BB962C8B-B14F-4D97-AF65-F5344CB8AC3E}">
        <p14:creationId xmlns:p14="http://schemas.microsoft.com/office/powerpoint/2010/main" val="22282220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TICKYSTYLE" val="footnote"/>
</p:tagLst>
</file>

<file path=ppt/tags/tag2.xml><?xml version="1.0" encoding="utf-8"?>
<p:tagLst xmlns:a="http://schemas.openxmlformats.org/drawingml/2006/main" xmlns:r="http://schemas.openxmlformats.org/officeDocument/2006/relationships" xmlns:p="http://schemas.openxmlformats.org/presentationml/2006/main">
  <p:tag name="STICKYSTYLE" val="annotations (slide)"/>
</p:tagLst>
</file>

<file path=ppt/tags/tag3.xml><?xml version="1.0" encoding="utf-8"?>
<p:tagLst xmlns:a="http://schemas.openxmlformats.org/drawingml/2006/main" xmlns:r="http://schemas.openxmlformats.org/officeDocument/2006/relationships" xmlns:p="http://schemas.openxmlformats.org/presentationml/2006/main">
  <p:tag name="STICKYSTYLE" val="annotations (notes"/>
</p:tagLst>
</file>

<file path=ppt/tags/tag4.xml><?xml version="1.0" encoding="utf-8"?>
<p:tagLst xmlns:a="http://schemas.openxmlformats.org/drawingml/2006/main" xmlns:r="http://schemas.openxmlformats.org/officeDocument/2006/relationships" xmlns:p="http://schemas.openxmlformats.org/presentationml/2006/main">
  <p:tag name="STICKYSTYLE" val="annotations (notes"/>
</p:tagLst>
</file>

<file path=ppt/theme/theme1.xml><?xml version="1.0" encoding="utf-8"?>
<a:theme xmlns:a="http://schemas.openxmlformats.org/drawingml/2006/main" name="Tobacco Treatment Specialist - Template">
  <a:themeElements>
    <a:clrScheme name="Custom 13">
      <a:dk1>
        <a:sysClr val="windowText" lastClr="000000"/>
      </a:dk1>
      <a:lt1>
        <a:sysClr val="window" lastClr="FFFFFF"/>
      </a:lt1>
      <a:dk2>
        <a:srgbClr val="1F497D"/>
      </a:dk2>
      <a:lt2>
        <a:srgbClr val="EEECE1"/>
      </a:lt2>
      <a:accent1>
        <a:srgbClr val="4BACC6"/>
      </a:accent1>
      <a:accent2>
        <a:srgbClr val="404040"/>
      </a:accent2>
      <a:accent3>
        <a:srgbClr val="76923C"/>
      </a:accent3>
      <a:accent4>
        <a:srgbClr val="C0504D"/>
      </a:accent4>
      <a:accent5>
        <a:srgbClr val="8064A2"/>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RMTTS - Module 5 Pharmacotherapy 10.7.21" id="{C0B7AD64-86E4-E147-9EB6-574394BA2509}" vid="{C4FA656C-787B-FA40-91EA-7C27AEE24E9A}"/>
    </a:ext>
  </a:extLst>
</a:theme>
</file>

<file path=ppt/theme/theme2.xml><?xml version="1.0" encoding="utf-8"?>
<a:theme xmlns:a="http://schemas.openxmlformats.org/drawingml/2006/main" name="TR-Template-2">
  <a:themeElements>
    <a:clrScheme name="BHWP - TR">
      <a:dk1>
        <a:sysClr val="windowText" lastClr="000000"/>
      </a:dk1>
      <a:lt1>
        <a:sysClr val="window" lastClr="FFFFFF"/>
      </a:lt1>
      <a:dk2>
        <a:srgbClr val="2F6DB2"/>
      </a:dk2>
      <a:lt2>
        <a:srgbClr val="F2F2F2"/>
      </a:lt2>
      <a:accent1>
        <a:srgbClr val="3F9B4C"/>
      </a:accent1>
      <a:accent2>
        <a:srgbClr val="E95757"/>
      </a:accent2>
      <a:accent3>
        <a:srgbClr val="F09B36"/>
      </a:accent3>
      <a:accent4>
        <a:srgbClr val="5DBC68"/>
      </a:accent4>
      <a:accent5>
        <a:srgbClr val="82C3D2"/>
      </a:accent5>
      <a:accent6>
        <a:srgbClr val="887DBA"/>
      </a:accent6>
      <a:hlink>
        <a:srgbClr val="2F6DB2"/>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Tobacco Treatment Specialist - Template</Template>
  <TotalTime>6345</TotalTime>
  <Words>3905</Words>
  <Application>Microsoft Office PowerPoint</Application>
  <PresentationFormat>Widescreen</PresentationFormat>
  <Paragraphs>440</Paragraphs>
  <Slides>48</Slides>
  <Notes>47</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48</vt:i4>
      </vt:variant>
    </vt:vector>
  </HeadingPairs>
  <TitlesOfParts>
    <vt:vector size="62" baseType="lpstr">
      <vt:lpstr>Arial</vt:lpstr>
      <vt:lpstr>Avenir Book</vt:lpstr>
      <vt:lpstr>Calibri</vt:lpstr>
      <vt:lpstr>Calibri Light</vt:lpstr>
      <vt:lpstr>Courier New</vt:lpstr>
      <vt:lpstr>Rockwell</vt:lpstr>
      <vt:lpstr>Tahoma</vt:lpstr>
      <vt:lpstr>Times New Roman</vt:lpstr>
      <vt:lpstr>Trebuchet MS</vt:lpstr>
      <vt:lpstr>Wingdings</vt:lpstr>
      <vt:lpstr>Tobacco Treatment Specialist - Template</vt:lpstr>
      <vt:lpstr>TR-Template-2</vt:lpstr>
      <vt:lpstr>2_Office Theme</vt:lpstr>
      <vt:lpstr>1_Office Theme</vt:lpstr>
      <vt:lpstr>Varenicline as a Smoking Cessation Tool for Long-Term Recovery</vt:lpstr>
      <vt:lpstr>PowerPoint Presentation</vt:lpstr>
      <vt:lpstr>PowerPoint Presentation</vt:lpstr>
      <vt:lpstr>PowerPoint Presentation</vt:lpstr>
      <vt:lpstr>Today’s Featured Speaker</vt:lpstr>
      <vt:lpstr>Disclosure</vt:lpstr>
      <vt:lpstr>PowerPoint Presentation</vt:lpstr>
      <vt:lpstr>PowerPoint Presentation</vt:lpstr>
      <vt:lpstr>Medication Assisted Treatment</vt:lpstr>
      <vt:lpstr>PowerPoint Presentation</vt:lpstr>
      <vt:lpstr>Tobacco Cessation Medications</vt:lpstr>
      <vt:lpstr>Dopamine Reward Pathway</vt:lpstr>
      <vt:lpstr>Varenicline Tartrate</vt:lpstr>
      <vt:lpstr>Varenicline: Side Effects &amp; Precautions</vt:lpstr>
      <vt:lpstr>PowerPoint Presentation</vt:lpstr>
      <vt:lpstr>Black Box Warning</vt:lpstr>
      <vt:lpstr>Effectiveness of Varenicline</vt:lpstr>
      <vt:lpstr>Numbers Needed to Treat Cochrane Review </vt:lpstr>
      <vt:lpstr>Pharmacotherapy Efficacy</vt:lpstr>
      <vt:lpstr>PowerPoint Presentation</vt:lpstr>
      <vt:lpstr>PowerPoint Presentation</vt:lpstr>
      <vt:lpstr>Effectiveness: EAGLES</vt:lpstr>
      <vt:lpstr>Effectiveness:  Prospective Cohort Study</vt:lpstr>
      <vt:lpstr>Effectiveness: Systemic Reviews and Meta-Analyses</vt:lpstr>
      <vt:lpstr>Effectiveness: Combined Pharmacotherapy</vt:lpstr>
      <vt:lpstr>Safety of Varenicline</vt:lpstr>
      <vt:lpstr>PowerPoint Presentation</vt:lpstr>
      <vt:lpstr>PowerPoint Presentation</vt:lpstr>
      <vt:lpstr>Safety: EAGLES</vt:lpstr>
      <vt:lpstr>Safety:  Prospective Cohort Study</vt:lpstr>
      <vt:lpstr>Safety: Systemic Reviews and Meta-Analyses</vt:lpstr>
      <vt:lpstr>Clinical Implications</vt:lpstr>
      <vt:lpstr>Expert Panel Recommendations</vt:lpstr>
      <vt:lpstr>The 5As</vt:lpstr>
      <vt:lpstr>Treatment Intervention Model </vt:lpstr>
      <vt:lpstr>Cross-Cutting Interventions</vt:lpstr>
      <vt:lpstr>Current Considerations</vt:lpstr>
      <vt:lpstr>Chantix Recall</vt:lpstr>
      <vt:lpstr>Varenicline Availability</vt:lpstr>
      <vt:lpstr>Coverage &amp; Billing</vt:lpstr>
      <vt:lpstr>Future Possibilities</vt:lpstr>
      <vt:lpstr>Cytisine</vt:lpstr>
      <vt:lpstr>Making the Case</vt:lpstr>
      <vt:lpstr>Behavioral Causes of Death in US</vt:lpstr>
      <vt:lpstr>Quitting:  It Can Be Done</vt:lpstr>
      <vt:lpstr>Comments &amp; Questions?</vt:lpstr>
      <vt:lpstr>PowerPoint Presentation</vt:lpstr>
      <vt:lpstr>Thank you for joining 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Rocky Mountain Tobacco Treatment Specialist (RMTTS) Training Program</dc:title>
  <dc:creator>Morris, Chad</dc:creator>
  <cp:lastModifiedBy>Hope Rothenberg</cp:lastModifiedBy>
  <cp:revision>52</cp:revision>
  <dcterms:created xsi:type="dcterms:W3CDTF">2022-01-21T17:35:33Z</dcterms:created>
  <dcterms:modified xsi:type="dcterms:W3CDTF">2022-02-24T19:20:42Z</dcterms:modified>
</cp:coreProperties>
</file>